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2-45DE-A65D-CFEB00E0BFB5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2-45DE-A65D-CFEB00E0BFB5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D2-45DE-A65D-CFEB00E0BFB5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D2-45DE-A65D-CFEB00E0BFB5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D2-45DE-A65D-CFEB00E0BFB5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D2-45DE-A65D-CFEB00E0B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14'!$D$29:$L$29</c:f>
              <c:numCache>
                <c:formatCode>0.0%</c:formatCode>
                <c:ptCount val="9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0.23532239298367769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D2-45DE-A65D-CFEB00E0BF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32-41BA-B95F-C7DE3A7EAEB0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32-41BA-B95F-C7DE3A7EAEB0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32-41BA-B95F-C7DE3A7EAEB0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32-41BA-B95F-C7DE3A7EAEB0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32-41BA-B95F-C7DE3A7EAEB0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32-41BA-B95F-C7DE3A7EAEB0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32-41BA-B95F-C7DE3A7EAEB0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32-41BA-B95F-C7DE3A7EAEB0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32-41BA-B95F-C7DE3A7EAEB0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32-41BA-B95F-C7DE3A7EAEB0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F32-41BA-B95F-C7DE3A7EAEB0}"/>
                </c:ext>
              </c:extLst>
            </c:dLbl>
            <c:dLbl>
              <c:idx val="9"/>
              <c:layout>
                <c:manualLayout>
                  <c:x val="-1.9639934533551555E-2"/>
                  <c:y val="1.9811784923262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32-41BA-B95F-C7DE3A7EA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14'!$D$22:$L$22</c:f>
              <c:numCache>
                <c:formatCode>0.0%</c:formatCode>
                <c:ptCount val="9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0.88992021949108957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F32-41BA-B95F-C7DE3A7EA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11-12-2020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11-12-2020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50" y="1459396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416964-4440-429E-A4C2-3FFA2034A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43540"/>
              </p:ext>
            </p:extLst>
          </p:nvPr>
        </p:nvGraphicFramePr>
        <p:xfrm>
          <a:off x="561579" y="1824521"/>
          <a:ext cx="8024940" cy="3094026"/>
        </p:xfrm>
        <a:graphic>
          <a:graphicData uri="http://schemas.openxmlformats.org/drawingml/2006/table">
            <a:tbl>
              <a:tblPr/>
              <a:tblGrid>
                <a:gridCol w="259790">
                  <a:extLst>
                    <a:ext uri="{9D8B030D-6E8A-4147-A177-3AD203B41FA5}">
                      <a16:colId xmlns:a16="http://schemas.microsoft.com/office/drawing/2014/main" val="2109991843"/>
                    </a:ext>
                  </a:extLst>
                </a:gridCol>
                <a:gridCol w="259790">
                  <a:extLst>
                    <a:ext uri="{9D8B030D-6E8A-4147-A177-3AD203B41FA5}">
                      <a16:colId xmlns:a16="http://schemas.microsoft.com/office/drawing/2014/main" val="3750920178"/>
                    </a:ext>
                  </a:extLst>
                </a:gridCol>
                <a:gridCol w="259790">
                  <a:extLst>
                    <a:ext uri="{9D8B030D-6E8A-4147-A177-3AD203B41FA5}">
                      <a16:colId xmlns:a16="http://schemas.microsoft.com/office/drawing/2014/main" val="3098074845"/>
                    </a:ext>
                  </a:extLst>
                </a:gridCol>
                <a:gridCol w="3203222">
                  <a:extLst>
                    <a:ext uri="{9D8B030D-6E8A-4147-A177-3AD203B41FA5}">
                      <a16:colId xmlns:a16="http://schemas.microsoft.com/office/drawing/2014/main" val="2814997971"/>
                    </a:ext>
                  </a:extLst>
                </a:gridCol>
                <a:gridCol w="696240">
                  <a:extLst>
                    <a:ext uri="{9D8B030D-6E8A-4147-A177-3AD203B41FA5}">
                      <a16:colId xmlns:a16="http://schemas.microsoft.com/office/drawing/2014/main" val="1492583576"/>
                    </a:ext>
                  </a:extLst>
                </a:gridCol>
                <a:gridCol w="696240">
                  <a:extLst>
                    <a:ext uri="{9D8B030D-6E8A-4147-A177-3AD203B41FA5}">
                      <a16:colId xmlns:a16="http://schemas.microsoft.com/office/drawing/2014/main" val="1003041707"/>
                    </a:ext>
                  </a:extLst>
                </a:gridCol>
                <a:gridCol w="696240">
                  <a:extLst>
                    <a:ext uri="{9D8B030D-6E8A-4147-A177-3AD203B41FA5}">
                      <a16:colId xmlns:a16="http://schemas.microsoft.com/office/drawing/2014/main" val="1941100973"/>
                    </a:ext>
                  </a:extLst>
                </a:gridCol>
                <a:gridCol w="696240">
                  <a:extLst>
                    <a:ext uri="{9D8B030D-6E8A-4147-A177-3AD203B41FA5}">
                      <a16:colId xmlns:a16="http://schemas.microsoft.com/office/drawing/2014/main" val="1941666108"/>
                    </a:ext>
                  </a:extLst>
                </a:gridCol>
                <a:gridCol w="633890">
                  <a:extLst>
                    <a:ext uri="{9D8B030D-6E8A-4147-A177-3AD203B41FA5}">
                      <a16:colId xmlns:a16="http://schemas.microsoft.com/office/drawing/2014/main" val="4068664071"/>
                    </a:ext>
                  </a:extLst>
                </a:gridCol>
                <a:gridCol w="623498">
                  <a:extLst>
                    <a:ext uri="{9D8B030D-6E8A-4147-A177-3AD203B41FA5}">
                      <a16:colId xmlns:a16="http://schemas.microsoft.com/office/drawing/2014/main" val="1663124916"/>
                    </a:ext>
                  </a:extLst>
                </a:gridCol>
              </a:tblGrid>
              <a:tr h="128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056494"/>
                  </a:ext>
                </a:extLst>
              </a:tr>
              <a:tr h="3728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71388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16.246.648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566644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16.246.648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386607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607.376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484899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9.866.471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549567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788646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87867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3620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333356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713698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425553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61088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483421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21.042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845752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138.865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618658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1.101.944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483296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994961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1.353.967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138024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303204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24096"/>
                  </a:ext>
                </a:extLst>
              </a:tr>
              <a:tr h="1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29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6" y="1623715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8530B48-CEF1-4261-B0DA-2666EF3D5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317650"/>
              </p:ext>
            </p:extLst>
          </p:nvPr>
        </p:nvGraphicFramePr>
        <p:xfrm>
          <a:off x="576388" y="1953589"/>
          <a:ext cx="8028060" cy="1965582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2249262064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988670856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918073331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350838499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424183984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955404907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26862657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4173372410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4126735574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3296257353"/>
                    </a:ext>
                  </a:extLst>
                </a:gridCol>
              </a:tblGrid>
              <a:tr h="1256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032287"/>
                  </a:ext>
                </a:extLst>
              </a:tr>
              <a:tr h="3760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765600"/>
                  </a:ext>
                </a:extLst>
              </a:tr>
              <a:tr h="1611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3.352.999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-209.981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65314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2.127.780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38619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-352.775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1398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08483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789391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566719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602442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844725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077813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58517"/>
                  </a:ext>
                </a:extLst>
              </a:tr>
              <a:tr h="12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595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071517"/>
              </p:ext>
            </p:extLst>
          </p:nvPr>
        </p:nvGraphicFramePr>
        <p:xfrm>
          <a:off x="611560" y="1916832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483183"/>
              </p:ext>
            </p:extLst>
          </p:nvPr>
        </p:nvGraphicFramePr>
        <p:xfrm>
          <a:off x="534381" y="2204864"/>
          <a:ext cx="7886561" cy="3725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C453645-7C75-4912-827E-52C922918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4046"/>
              </p:ext>
            </p:extLst>
          </p:nvPr>
        </p:nvGraphicFramePr>
        <p:xfrm>
          <a:off x="576387" y="1850632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612008921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231571107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8340204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51435754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97307002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8865015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109218760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439270904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593610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7039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44.672.064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-701.762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39.754.573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60180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17.844.409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-144.935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13.923.418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2576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4.162.105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-1.006.973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1.872.862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0466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1763718,2%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25453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1.831.769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557.769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72388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5.937.398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25051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9359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332.887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-248.185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2093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7623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16.246.648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12337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78282,2%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70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6FEEB5-4BC8-46C7-B9D2-FFF4432B7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246"/>
              </p:ext>
            </p:extLst>
          </p:nvPr>
        </p:nvGraphicFramePr>
        <p:xfrm>
          <a:off x="534945" y="1834551"/>
          <a:ext cx="7997495" cy="1310950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3578412116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4086392403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181033863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258870672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08738138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777364804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456065288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1774252939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4101996508"/>
                    </a:ext>
                  </a:extLst>
                </a:gridCol>
              </a:tblGrid>
              <a:tr h="1294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37467"/>
                  </a:ext>
                </a:extLst>
              </a:tr>
              <a:tr h="396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25859"/>
                  </a:ext>
                </a:extLst>
              </a:tr>
              <a:tr h="169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44.672.064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-701.762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39.754.573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84629"/>
                  </a:ext>
                </a:extLst>
              </a:tr>
              <a:tr h="145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12.403.069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9.167.832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734056"/>
                  </a:ext>
                </a:extLst>
              </a:tr>
              <a:tr h="145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3.520.260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-729.678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1.758.280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955909"/>
                  </a:ext>
                </a:extLst>
              </a:tr>
              <a:tr h="161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25.395.736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485.541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26.266.313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356960"/>
                  </a:ext>
                </a:extLst>
              </a:tr>
              <a:tr h="161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3.352.999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-209.981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2.562.148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69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E9F49E-9516-4846-B311-71717BA20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10164"/>
              </p:ext>
            </p:extLst>
          </p:nvPr>
        </p:nvGraphicFramePr>
        <p:xfrm>
          <a:off x="568647" y="1758590"/>
          <a:ext cx="8006707" cy="2502764"/>
        </p:xfrm>
        <a:graphic>
          <a:graphicData uri="http://schemas.openxmlformats.org/drawingml/2006/table">
            <a:tbl>
              <a:tblPr/>
              <a:tblGrid>
                <a:gridCol w="268322">
                  <a:extLst>
                    <a:ext uri="{9D8B030D-6E8A-4147-A177-3AD203B41FA5}">
                      <a16:colId xmlns:a16="http://schemas.microsoft.com/office/drawing/2014/main" val="3750381809"/>
                    </a:ext>
                  </a:extLst>
                </a:gridCol>
                <a:gridCol w="268322">
                  <a:extLst>
                    <a:ext uri="{9D8B030D-6E8A-4147-A177-3AD203B41FA5}">
                      <a16:colId xmlns:a16="http://schemas.microsoft.com/office/drawing/2014/main" val="709654604"/>
                    </a:ext>
                  </a:extLst>
                </a:gridCol>
                <a:gridCol w="268322">
                  <a:extLst>
                    <a:ext uri="{9D8B030D-6E8A-4147-A177-3AD203B41FA5}">
                      <a16:colId xmlns:a16="http://schemas.microsoft.com/office/drawing/2014/main" val="108638809"/>
                    </a:ext>
                  </a:extLst>
                </a:gridCol>
                <a:gridCol w="3026662">
                  <a:extLst>
                    <a:ext uri="{9D8B030D-6E8A-4147-A177-3AD203B41FA5}">
                      <a16:colId xmlns:a16="http://schemas.microsoft.com/office/drawing/2014/main" val="674221993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3999196818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3934974037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2549538735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2657907360"/>
                    </a:ext>
                  </a:extLst>
                </a:gridCol>
                <a:gridCol w="654704">
                  <a:extLst>
                    <a:ext uri="{9D8B030D-6E8A-4147-A177-3AD203B41FA5}">
                      <a16:colId xmlns:a16="http://schemas.microsoft.com/office/drawing/2014/main" val="2921813019"/>
                    </a:ext>
                  </a:extLst>
                </a:gridCol>
                <a:gridCol w="643971">
                  <a:extLst>
                    <a:ext uri="{9D8B030D-6E8A-4147-A177-3AD203B41FA5}">
                      <a16:colId xmlns:a16="http://schemas.microsoft.com/office/drawing/2014/main" val="376632539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5524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84300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12.403.069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9.167.832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4137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9.142.787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7.105.631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376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-341.222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63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097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382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3359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6302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163.775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644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4757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7075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4906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783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4568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156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186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A33A60-8E64-4B7F-A585-DD3950852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090936"/>
              </p:ext>
            </p:extLst>
          </p:nvPr>
        </p:nvGraphicFramePr>
        <p:xfrm>
          <a:off x="566188" y="1741420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06008607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3301210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2355299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2453734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93815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298811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166727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5606908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9566536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37650148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40419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02814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3.520.260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-729.678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51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2616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-479.311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810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143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913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6409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9683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2044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2219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46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8" y="1430921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6DB7CBE-E970-41FA-BA99-6947FF179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711989"/>
              </p:ext>
            </p:extLst>
          </p:nvPr>
        </p:nvGraphicFramePr>
        <p:xfrm>
          <a:off x="553784" y="1821477"/>
          <a:ext cx="8129124" cy="2867522"/>
        </p:xfrm>
        <a:graphic>
          <a:graphicData uri="http://schemas.openxmlformats.org/drawingml/2006/table">
            <a:tbl>
              <a:tblPr/>
              <a:tblGrid>
                <a:gridCol w="263163">
                  <a:extLst>
                    <a:ext uri="{9D8B030D-6E8A-4147-A177-3AD203B41FA5}">
                      <a16:colId xmlns:a16="http://schemas.microsoft.com/office/drawing/2014/main" val="2842196377"/>
                    </a:ext>
                  </a:extLst>
                </a:gridCol>
                <a:gridCol w="263163">
                  <a:extLst>
                    <a:ext uri="{9D8B030D-6E8A-4147-A177-3AD203B41FA5}">
                      <a16:colId xmlns:a16="http://schemas.microsoft.com/office/drawing/2014/main" val="1639152577"/>
                    </a:ext>
                  </a:extLst>
                </a:gridCol>
                <a:gridCol w="263163">
                  <a:extLst>
                    <a:ext uri="{9D8B030D-6E8A-4147-A177-3AD203B41FA5}">
                      <a16:colId xmlns:a16="http://schemas.microsoft.com/office/drawing/2014/main" val="182373587"/>
                    </a:ext>
                  </a:extLst>
                </a:gridCol>
                <a:gridCol w="3244808">
                  <a:extLst>
                    <a:ext uri="{9D8B030D-6E8A-4147-A177-3AD203B41FA5}">
                      <a16:colId xmlns:a16="http://schemas.microsoft.com/office/drawing/2014/main" val="2428509240"/>
                    </a:ext>
                  </a:extLst>
                </a:gridCol>
                <a:gridCol w="705279">
                  <a:extLst>
                    <a:ext uri="{9D8B030D-6E8A-4147-A177-3AD203B41FA5}">
                      <a16:colId xmlns:a16="http://schemas.microsoft.com/office/drawing/2014/main" val="1204912610"/>
                    </a:ext>
                  </a:extLst>
                </a:gridCol>
                <a:gridCol w="705279">
                  <a:extLst>
                    <a:ext uri="{9D8B030D-6E8A-4147-A177-3AD203B41FA5}">
                      <a16:colId xmlns:a16="http://schemas.microsoft.com/office/drawing/2014/main" val="1166835265"/>
                    </a:ext>
                  </a:extLst>
                </a:gridCol>
                <a:gridCol w="705279">
                  <a:extLst>
                    <a:ext uri="{9D8B030D-6E8A-4147-A177-3AD203B41FA5}">
                      <a16:colId xmlns:a16="http://schemas.microsoft.com/office/drawing/2014/main" val="3350200634"/>
                    </a:ext>
                  </a:extLst>
                </a:gridCol>
                <a:gridCol w="705279">
                  <a:extLst>
                    <a:ext uri="{9D8B030D-6E8A-4147-A177-3AD203B41FA5}">
                      <a16:colId xmlns:a16="http://schemas.microsoft.com/office/drawing/2014/main" val="4007563326"/>
                    </a:ext>
                  </a:extLst>
                </a:gridCol>
                <a:gridCol w="642119">
                  <a:extLst>
                    <a:ext uri="{9D8B030D-6E8A-4147-A177-3AD203B41FA5}">
                      <a16:colId xmlns:a16="http://schemas.microsoft.com/office/drawing/2014/main" val="915534020"/>
                    </a:ext>
                  </a:extLst>
                </a:gridCol>
                <a:gridCol w="631592">
                  <a:extLst>
                    <a:ext uri="{9D8B030D-6E8A-4147-A177-3AD203B41FA5}">
                      <a16:colId xmlns:a16="http://schemas.microsoft.com/office/drawing/2014/main" val="3407696307"/>
                    </a:ext>
                  </a:extLst>
                </a:gridCol>
              </a:tblGrid>
              <a:tr h="1293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101763"/>
                  </a:ext>
                </a:extLst>
              </a:tr>
              <a:tr h="3745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067009"/>
                  </a:ext>
                </a:extLst>
              </a:tr>
              <a:tr h="160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25.395.736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485.541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26.266.313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102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4.468.255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3.443.685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49292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816.941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112.915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04298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144590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424250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716675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043591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50.100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28594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95184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70897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5.937.358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940094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5.937.358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116160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83532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61372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973088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14632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21120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001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3815</TotalTime>
  <Words>1984</Words>
  <Application>Microsoft Office PowerPoint</Application>
  <PresentationFormat>Presentación en pantalla (4:3)</PresentationFormat>
  <Paragraphs>1034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2020 PARTIDA 14:  MINISTERIO DE BIENES NACIONALES</vt:lpstr>
      <vt:lpstr>Presentación de PowerPoint</vt:lpstr>
      <vt:lpstr>Presentación de PowerPoint</vt:lpstr>
      <vt:lpstr>Presentación de PowerPoint</vt:lpstr>
      <vt:lpstr>EJECUCIÓN ACUMULADA DE GASTOS A SEPTIEMBRE DE 2020  PARTIDA 14 MINISTERIO DE BIENES NACIONALES</vt:lpstr>
      <vt:lpstr>EJECUCIÓN ACUMULADA DE GASTOS A SEPTIEMBRE DE 2020  PARTIDA 14 RESUMEN POR CAPÍTULOS</vt:lpstr>
      <vt:lpstr>EJECUCIÓN ACUMULADA DE GASTOS A SEPTIEMBRE DE 2020  PARTIDA 14. CAPÍTULO 01. PROGRAMA 01: SUBSECRETARÍA DE BIENES NACIONALES </vt:lpstr>
      <vt:lpstr>EJECUCIÓN ACUMULADA DE GASTOS A SEPTIEMBRE DE 2020  PARTIDA 14. CAPÍTULO 01. PROGRAMA 03: REGULARIZACIÓN DE LA PROPIEDAD RAÍZ</vt:lpstr>
      <vt:lpstr>EJECUCIÓN ACUMULADA DE GASTOS A SEPTIEMBRE DE 2020  PARTIDA 14. CAPÍTULO 01. PROGRAMA 04: ADMINISTRACIÓN DE BIENES</vt:lpstr>
      <vt:lpstr>EJECUCIÓN ACUMULADA DE GASTOS A SEPTIEMBRE DE 2020  PARTIDA 14. CAPÍTULO 01. PROGRAMA 04: ADMINISTRACIÓN DE BIENES</vt:lpstr>
      <vt:lpstr>EJECUCIÓN ACUMULADA DE GASTOS A SEPTIEMBRE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255</cp:revision>
  <cp:lastPrinted>2019-10-14T13:03:08Z</cp:lastPrinted>
  <dcterms:created xsi:type="dcterms:W3CDTF">2016-06-23T13:38:47Z</dcterms:created>
  <dcterms:modified xsi:type="dcterms:W3CDTF">2020-12-11T14:09:07Z</dcterms:modified>
</cp:coreProperties>
</file>