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  <p:sldId id="332" r:id="rId22"/>
    <p:sldId id="331" r:id="rId23"/>
    <p:sldId id="330" r:id="rId24"/>
    <p:sldId id="329" r:id="rId25"/>
    <p:sldId id="328" r:id="rId26"/>
    <p:sldId id="327" r:id="rId2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'[13.xlsx]Partida 13'!$D$62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631-4C5E-A3A6-F7D01C149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631-4C5E-A3A6-F7D01C149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'[13.xlsx]Partida 13'!$C$63:$C$68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'[13.xlsx]Partida 13'!$D$63:$D$68</c:f>
              <c:numCache>
                <c:formatCode>#,##0</c:formatCode>
                <c:ptCount val="6"/>
                <c:pt idx="0">
                  <c:v>217919140</c:v>
                </c:pt>
                <c:pt idx="1">
                  <c:v>65581107</c:v>
                </c:pt>
                <c:pt idx="2">
                  <c:v>175846987</c:v>
                </c:pt>
                <c:pt idx="3">
                  <c:v>88003274</c:v>
                </c:pt>
                <c:pt idx="4">
                  <c:v>147140002</c:v>
                </c:pt>
                <c:pt idx="5">
                  <c:v>12264545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4530795791117351"/>
          <c:y val="6.0815061642800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'[13.xlsx]Partida 13'!$L$61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'[13.xlsx]Partida 13'!$K$62:$K$67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'[13.xlsx]Partida 13'!$L$62:$L$67</c:f>
              <c:numCache>
                <c:formatCode>#,##0</c:formatCode>
                <c:ptCount val="6"/>
                <c:pt idx="0">
                  <c:v>68511177</c:v>
                </c:pt>
                <c:pt idx="1">
                  <c:v>21115914</c:v>
                </c:pt>
                <c:pt idx="2">
                  <c:v>304699632</c:v>
                </c:pt>
                <c:pt idx="3">
                  <c:v>138863267</c:v>
                </c:pt>
                <c:pt idx="4">
                  <c:v>94320180</c:v>
                </c:pt>
                <c:pt idx="5">
                  <c:v>80438883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386197168"/>
        <c:axId val="386201088"/>
      </c:barChart>
      <c:catAx>
        <c:axId val="386197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386201088"/>
        <c:crosses val="autoZero"/>
        <c:auto val="1"/>
        <c:lblAlgn val="ctr"/>
        <c:lblOffset val="100"/>
        <c:noMultiLvlLbl val="0"/>
      </c:catAx>
      <c:valAx>
        <c:axId val="386201088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3861971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13'!$C$29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13'!$D$29:$O$29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ED-46D8-8F54-18F115D9BE72}"/>
            </c:ext>
          </c:extLst>
        </c:ser>
        <c:ser>
          <c:idx val="0"/>
          <c:order val="1"/>
          <c:tx>
            <c:strRef>
              <c:f>'Partida 13'!$C$30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13'!$D$30:$O$30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ED-46D8-8F54-18F115D9BE72}"/>
            </c:ext>
          </c:extLst>
        </c:ser>
        <c:ser>
          <c:idx val="1"/>
          <c:order val="2"/>
          <c:tx>
            <c:strRef>
              <c:f>'Partida 13'!$C$31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ED-46D8-8F54-18F115D9BE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13'!$D$31:$L$31</c:f>
              <c:numCache>
                <c:formatCode>0.0%</c:formatCode>
                <c:ptCount val="9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ED-46D8-8F54-18F115D9BE7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0680352"/>
        <c:axId val="433791064"/>
      </c:barChart>
      <c:catAx>
        <c:axId val="33068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33791064"/>
        <c:crosses val="autoZero"/>
        <c:auto val="1"/>
        <c:lblAlgn val="ctr"/>
        <c:lblOffset val="100"/>
        <c:noMultiLvlLbl val="0"/>
      </c:catAx>
      <c:valAx>
        <c:axId val="4337910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680352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13'!$C$22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13'!$D$22:$O$22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8C7-461F-9546-F66CFA91078A}"/>
            </c:ext>
          </c:extLst>
        </c:ser>
        <c:ser>
          <c:idx val="0"/>
          <c:order val="1"/>
          <c:tx>
            <c:strRef>
              <c:f>'Partida 13'!$C$23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13'!$D$23:$O$23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8C7-461F-9546-F66CFA91078A}"/>
            </c:ext>
          </c:extLst>
        </c:ser>
        <c:ser>
          <c:idx val="1"/>
          <c:order val="2"/>
          <c:tx>
            <c:strRef>
              <c:f>'Partida 13'!$C$24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D8C7-461F-9546-F66CFA91078A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8C7-461F-9546-F66CFA91078A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8C7-461F-9546-F66CFA91078A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8C7-461F-9546-F66CFA91078A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8C7-461F-9546-F66CFA91078A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8C7-461F-9546-F66CFA91078A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8C7-461F-9546-F66CFA91078A}"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8C7-461F-9546-F66CFA91078A}"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8C7-461F-9546-F66CFA91078A}"/>
                </c:ext>
              </c:extLst>
            </c:dLbl>
            <c:dLbl>
              <c:idx val="8"/>
              <c:layout>
                <c:manualLayout>
                  <c:x val="-3.4467003666259308E-2"/>
                  <c:y val="3.86670873047648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8C7-461F-9546-F66CFA9107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13'!$D$24:$L$24</c:f>
              <c:numCache>
                <c:formatCode>0.0%</c:formatCode>
                <c:ptCount val="9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8C7-461F-9546-F66CFA9107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680744"/>
        <c:axId val="330678392"/>
      </c:lineChart>
      <c:catAx>
        <c:axId val="330680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678392"/>
        <c:crosses val="autoZero"/>
        <c:auto val="1"/>
        <c:lblAlgn val="ctr"/>
        <c:lblOffset val="100"/>
        <c:noMultiLvlLbl val="0"/>
      </c:catAx>
      <c:valAx>
        <c:axId val="33067839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6807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SEPTIEMBRE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58470" y="5162926"/>
            <a:ext cx="8210797" cy="38981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EB3623-5C61-4FBB-8E52-6B4ACA4FA0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341052"/>
              </p:ext>
            </p:extLst>
          </p:nvPr>
        </p:nvGraphicFramePr>
        <p:xfrm>
          <a:off x="473403" y="1855111"/>
          <a:ext cx="8195864" cy="3262441"/>
        </p:xfrm>
        <a:graphic>
          <a:graphicData uri="http://schemas.openxmlformats.org/drawingml/2006/table">
            <a:tbl>
              <a:tblPr/>
              <a:tblGrid>
                <a:gridCol w="821118">
                  <a:extLst>
                    <a:ext uri="{9D8B030D-6E8A-4147-A177-3AD203B41FA5}">
                      <a16:colId xmlns:a16="http://schemas.microsoft.com/office/drawing/2014/main" val="1599337381"/>
                    </a:ext>
                  </a:extLst>
                </a:gridCol>
                <a:gridCol w="303324">
                  <a:extLst>
                    <a:ext uri="{9D8B030D-6E8A-4147-A177-3AD203B41FA5}">
                      <a16:colId xmlns:a16="http://schemas.microsoft.com/office/drawing/2014/main" val="1436313409"/>
                    </a:ext>
                  </a:extLst>
                </a:gridCol>
                <a:gridCol w="303324">
                  <a:extLst>
                    <a:ext uri="{9D8B030D-6E8A-4147-A177-3AD203B41FA5}">
                      <a16:colId xmlns:a16="http://schemas.microsoft.com/office/drawing/2014/main" val="3600373847"/>
                    </a:ext>
                  </a:extLst>
                </a:gridCol>
                <a:gridCol w="2748296">
                  <a:extLst>
                    <a:ext uri="{9D8B030D-6E8A-4147-A177-3AD203B41FA5}">
                      <a16:colId xmlns:a16="http://schemas.microsoft.com/office/drawing/2014/main" val="1635430347"/>
                    </a:ext>
                  </a:extLst>
                </a:gridCol>
                <a:gridCol w="821118">
                  <a:extLst>
                    <a:ext uri="{9D8B030D-6E8A-4147-A177-3AD203B41FA5}">
                      <a16:colId xmlns:a16="http://schemas.microsoft.com/office/drawing/2014/main" val="4282362296"/>
                    </a:ext>
                  </a:extLst>
                </a:gridCol>
                <a:gridCol w="821118">
                  <a:extLst>
                    <a:ext uri="{9D8B030D-6E8A-4147-A177-3AD203B41FA5}">
                      <a16:colId xmlns:a16="http://schemas.microsoft.com/office/drawing/2014/main" val="3824897083"/>
                    </a:ext>
                  </a:extLst>
                </a:gridCol>
                <a:gridCol w="821118">
                  <a:extLst>
                    <a:ext uri="{9D8B030D-6E8A-4147-A177-3AD203B41FA5}">
                      <a16:colId xmlns:a16="http://schemas.microsoft.com/office/drawing/2014/main" val="1365720999"/>
                    </a:ext>
                  </a:extLst>
                </a:gridCol>
                <a:gridCol w="821118">
                  <a:extLst>
                    <a:ext uri="{9D8B030D-6E8A-4147-A177-3AD203B41FA5}">
                      <a16:colId xmlns:a16="http://schemas.microsoft.com/office/drawing/2014/main" val="2757883128"/>
                    </a:ext>
                  </a:extLst>
                </a:gridCol>
                <a:gridCol w="735330">
                  <a:extLst>
                    <a:ext uri="{9D8B030D-6E8A-4147-A177-3AD203B41FA5}">
                      <a16:colId xmlns:a16="http://schemas.microsoft.com/office/drawing/2014/main" val="930938720"/>
                    </a:ext>
                  </a:extLst>
                </a:gridCol>
              </a:tblGrid>
              <a:tr h="1521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103675"/>
                  </a:ext>
                </a:extLst>
              </a:tr>
              <a:tr h="46606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783326"/>
                  </a:ext>
                </a:extLst>
              </a:tr>
              <a:tr h="1997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9.530.251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-11.585.663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7.306.656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566228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4.210.815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-150.587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3.144.253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4787524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793.201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375.304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599796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562031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975411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-11.273.124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3.677.022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4744245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213566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9448340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3.731.444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-11.273.124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3.273.112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378789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074421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-11.249.124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3.050.002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256528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250427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241441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399149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481549"/>
                  </a:ext>
                </a:extLst>
              </a:tr>
              <a:tr h="1521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289956"/>
                  </a:ext>
                </a:extLst>
              </a:tr>
              <a:tr h="1616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84.148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633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795981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6709" y="6169314"/>
            <a:ext cx="815593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CB5F671-7361-499F-A417-41CBC65D78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6397921"/>
              </p:ext>
            </p:extLst>
          </p:nvPr>
        </p:nvGraphicFramePr>
        <p:xfrm>
          <a:off x="537369" y="1749150"/>
          <a:ext cx="8119922" cy="4423212"/>
        </p:xfrm>
        <a:graphic>
          <a:graphicData uri="http://schemas.openxmlformats.org/drawingml/2006/table">
            <a:tbl>
              <a:tblPr/>
              <a:tblGrid>
                <a:gridCol w="813510">
                  <a:extLst>
                    <a:ext uri="{9D8B030D-6E8A-4147-A177-3AD203B41FA5}">
                      <a16:colId xmlns:a16="http://schemas.microsoft.com/office/drawing/2014/main" val="936781471"/>
                    </a:ext>
                  </a:extLst>
                </a:gridCol>
                <a:gridCol w="300513">
                  <a:extLst>
                    <a:ext uri="{9D8B030D-6E8A-4147-A177-3AD203B41FA5}">
                      <a16:colId xmlns:a16="http://schemas.microsoft.com/office/drawing/2014/main" val="1318190917"/>
                    </a:ext>
                  </a:extLst>
                </a:gridCol>
                <a:gridCol w="300513">
                  <a:extLst>
                    <a:ext uri="{9D8B030D-6E8A-4147-A177-3AD203B41FA5}">
                      <a16:colId xmlns:a16="http://schemas.microsoft.com/office/drawing/2014/main" val="2013096814"/>
                    </a:ext>
                  </a:extLst>
                </a:gridCol>
                <a:gridCol w="2722830">
                  <a:extLst>
                    <a:ext uri="{9D8B030D-6E8A-4147-A177-3AD203B41FA5}">
                      <a16:colId xmlns:a16="http://schemas.microsoft.com/office/drawing/2014/main" val="1982534013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1275264741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3603216737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2843756838"/>
                    </a:ext>
                  </a:extLst>
                </a:gridCol>
                <a:gridCol w="813510">
                  <a:extLst>
                    <a:ext uri="{9D8B030D-6E8A-4147-A177-3AD203B41FA5}">
                      <a16:colId xmlns:a16="http://schemas.microsoft.com/office/drawing/2014/main" val="1481253381"/>
                    </a:ext>
                  </a:extLst>
                </a:gridCol>
                <a:gridCol w="728516">
                  <a:extLst>
                    <a:ext uri="{9D8B030D-6E8A-4147-A177-3AD203B41FA5}">
                      <a16:colId xmlns:a16="http://schemas.microsoft.com/office/drawing/2014/main" val="4065148737"/>
                    </a:ext>
                  </a:extLst>
                </a:gridCol>
              </a:tblGrid>
              <a:tr h="1275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0" marR="7840" marT="7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0" marR="7840" marT="7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907802"/>
                  </a:ext>
                </a:extLst>
              </a:tr>
              <a:tr h="39051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463778"/>
                  </a:ext>
                </a:extLst>
              </a:tr>
              <a:tr h="1673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297.970.702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-6.728.930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201.885.337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39277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41.340.403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-1.367.706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32.905.213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179927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6.136.653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-827.615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4.044.131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7328481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1.119.698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11196980,0%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1181739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1.119.698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11196980,0%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988968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84.251.139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-2.712.037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56.756.596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121465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84.247.705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-2.712.037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56.753.162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612980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1.663.048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700.000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749.986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9001248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20.468.884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-1.400.000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10.995.585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49840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1.572.235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913432"/>
                  </a:ext>
                </a:extLst>
              </a:tr>
              <a:tr h="255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2.016.467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986.216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6683120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5.117.004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644756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16.833.914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108857"/>
                  </a:ext>
                </a:extLst>
              </a:tr>
              <a:tr h="255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27421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16.848.721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939111"/>
                  </a:ext>
                </a:extLst>
              </a:tr>
              <a:tr h="255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454.170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14325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2.149.088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-1.212.037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1.018.846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11562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934.883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-700.000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350.334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857728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929743"/>
                  </a:ext>
                </a:extLst>
              </a:tr>
              <a:tr h="2550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39824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431.332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10.761.402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2494,9%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13129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776422"/>
                  </a:ext>
                </a:extLst>
              </a:tr>
              <a:tr h="159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431.322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10.761.402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2495,0%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006240"/>
                  </a:ext>
                </a:extLst>
              </a:tr>
              <a:tr h="12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129.515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1295150,0%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62654"/>
                  </a:ext>
                </a:extLst>
              </a:tr>
              <a:tr h="2630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129.515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1295150,0%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5018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5844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12611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EF54CB-E7FD-462D-BB81-C68B7C0276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76420"/>
              </p:ext>
            </p:extLst>
          </p:nvPr>
        </p:nvGraphicFramePr>
        <p:xfrm>
          <a:off x="536798" y="1883847"/>
          <a:ext cx="8037320" cy="4330737"/>
        </p:xfrm>
        <a:graphic>
          <a:graphicData uri="http://schemas.openxmlformats.org/drawingml/2006/table">
            <a:tbl>
              <a:tblPr/>
              <a:tblGrid>
                <a:gridCol w="805234">
                  <a:extLst>
                    <a:ext uri="{9D8B030D-6E8A-4147-A177-3AD203B41FA5}">
                      <a16:colId xmlns:a16="http://schemas.microsoft.com/office/drawing/2014/main" val="1567040520"/>
                    </a:ext>
                  </a:extLst>
                </a:gridCol>
                <a:gridCol w="297457">
                  <a:extLst>
                    <a:ext uri="{9D8B030D-6E8A-4147-A177-3AD203B41FA5}">
                      <a16:colId xmlns:a16="http://schemas.microsoft.com/office/drawing/2014/main" val="3122084767"/>
                    </a:ext>
                  </a:extLst>
                </a:gridCol>
                <a:gridCol w="297457">
                  <a:extLst>
                    <a:ext uri="{9D8B030D-6E8A-4147-A177-3AD203B41FA5}">
                      <a16:colId xmlns:a16="http://schemas.microsoft.com/office/drawing/2014/main" val="1745335637"/>
                    </a:ext>
                  </a:extLst>
                </a:gridCol>
                <a:gridCol w="2695131">
                  <a:extLst>
                    <a:ext uri="{9D8B030D-6E8A-4147-A177-3AD203B41FA5}">
                      <a16:colId xmlns:a16="http://schemas.microsoft.com/office/drawing/2014/main" val="1503360294"/>
                    </a:ext>
                  </a:extLst>
                </a:gridCol>
                <a:gridCol w="805234">
                  <a:extLst>
                    <a:ext uri="{9D8B030D-6E8A-4147-A177-3AD203B41FA5}">
                      <a16:colId xmlns:a16="http://schemas.microsoft.com/office/drawing/2014/main" val="274611155"/>
                    </a:ext>
                  </a:extLst>
                </a:gridCol>
                <a:gridCol w="805234">
                  <a:extLst>
                    <a:ext uri="{9D8B030D-6E8A-4147-A177-3AD203B41FA5}">
                      <a16:colId xmlns:a16="http://schemas.microsoft.com/office/drawing/2014/main" val="3852114388"/>
                    </a:ext>
                  </a:extLst>
                </a:gridCol>
                <a:gridCol w="805234">
                  <a:extLst>
                    <a:ext uri="{9D8B030D-6E8A-4147-A177-3AD203B41FA5}">
                      <a16:colId xmlns:a16="http://schemas.microsoft.com/office/drawing/2014/main" val="1680696581"/>
                    </a:ext>
                  </a:extLst>
                </a:gridCol>
                <a:gridCol w="805234">
                  <a:extLst>
                    <a:ext uri="{9D8B030D-6E8A-4147-A177-3AD203B41FA5}">
                      <a16:colId xmlns:a16="http://schemas.microsoft.com/office/drawing/2014/main" val="2220701630"/>
                    </a:ext>
                  </a:extLst>
                </a:gridCol>
                <a:gridCol w="721105">
                  <a:extLst>
                    <a:ext uri="{9D8B030D-6E8A-4147-A177-3AD203B41FA5}">
                      <a16:colId xmlns:a16="http://schemas.microsoft.com/office/drawing/2014/main" val="408781106"/>
                    </a:ext>
                  </a:extLst>
                </a:gridCol>
              </a:tblGrid>
              <a:tr h="1394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9428549"/>
                  </a:ext>
                </a:extLst>
              </a:tr>
              <a:tr h="27884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0406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689.380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-971.827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582.310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46253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592.319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21.448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-570.871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131477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79.171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-46.695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32.472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5203134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-32.677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22.369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182038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172.714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-153.720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159.810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92,5%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4572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440.015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-167.864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346.212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743162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87.903.253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61.596.048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785882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87.903.253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61.596.048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273625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44.545.508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9416358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15.895.186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335622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942.554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073554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2.858.963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212.800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726469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72.938.616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-5.460.952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42.792.209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971737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72.938.616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-5.460.952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42.792.209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3660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10.400.246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697175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2.380.042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756636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21.081.096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-2.178.077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11.772.305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70159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14.859.960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-282.875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12.868.103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666259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3.669.510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-1.100.000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3.567.283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068249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303.868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-1.300.000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261.523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735209"/>
                  </a:ext>
                </a:extLst>
              </a:tr>
              <a:tr h="278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1.148.959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226845"/>
                  </a:ext>
                </a:extLst>
              </a:tr>
              <a:tr h="2788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354.197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66614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91.414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-600.000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39.551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63550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1.959.617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668049"/>
                  </a:ext>
                </a:extLst>
              </a:tr>
              <a:tr h="139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1.959.617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55893"/>
                  </a:ext>
                </a:extLst>
              </a:tr>
              <a:tr h="1481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037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861174"/>
              </p:ext>
            </p:extLst>
          </p:nvPr>
        </p:nvGraphicFramePr>
        <p:xfrm>
          <a:off x="518868" y="1664487"/>
          <a:ext cx="8167931" cy="4654611"/>
        </p:xfrm>
        <a:graphic>
          <a:graphicData uri="http://schemas.openxmlformats.org/drawingml/2006/table">
            <a:tbl>
              <a:tblPr/>
              <a:tblGrid>
                <a:gridCol w="8183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40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17" marR="8417" marT="84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17" marR="8417" marT="84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1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0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26.548.381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-1.069.457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21.565.657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21.838.787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-860.285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17.291.572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2.206.591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-246.015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1.351.176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1.101.014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11010140,0%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1.078.628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10786280,0%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196.617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1099,9%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178.988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1789880,0%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178.988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1789880,0%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00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88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7.139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115.197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115.197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28.145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281450,0%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88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27.616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276160,0%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1.153.842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-1.148.572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296.582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202.666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-192.213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-38.368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-87.152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31.828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884.428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-830.839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264.754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40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0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17" marR="8417" marT="841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417" marR="8417" marT="84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417" marR="8417" marT="841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198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7" y="159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664548"/>
              </p:ext>
            </p:extLst>
          </p:nvPr>
        </p:nvGraphicFramePr>
        <p:xfrm>
          <a:off x="546199" y="2053442"/>
          <a:ext cx="8140600" cy="2095637"/>
        </p:xfrm>
        <a:graphic>
          <a:graphicData uri="http://schemas.openxmlformats.org/drawingml/2006/table">
            <a:tbl>
              <a:tblPr/>
              <a:tblGrid>
                <a:gridCol w="815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97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5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55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55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55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37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23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2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8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21.881.469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17.240.144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18.494.219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-731.967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14.693.954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-225.578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1.670.046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23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776089"/>
              </p:ext>
            </p:extLst>
          </p:nvPr>
        </p:nvGraphicFramePr>
        <p:xfrm>
          <a:off x="518864" y="2073050"/>
          <a:ext cx="8167935" cy="325598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3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38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9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14.415.891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-602.851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10.527.257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10.640.599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-481.561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7.951.260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3.215.161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-344.202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2.114.329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110.539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73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4974005"/>
              </p:ext>
            </p:extLst>
          </p:nvPr>
        </p:nvGraphicFramePr>
        <p:xfrm>
          <a:off x="518862" y="2028586"/>
          <a:ext cx="8157113" cy="3344629"/>
        </p:xfrm>
        <a:graphic>
          <a:graphicData uri="http://schemas.openxmlformats.org/drawingml/2006/table">
            <a:tbl>
              <a:tblPr/>
              <a:tblGrid>
                <a:gridCol w="8102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61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26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66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31.750.033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-1.669.561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23.731.196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18.962.016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-1.239.996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14.280.853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11.793.888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-1.015.690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8.519.873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34.938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-34.884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34.938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171.445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-136.445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808.763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808.763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6085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91704"/>
              </p:ext>
            </p:extLst>
          </p:nvPr>
        </p:nvGraphicFramePr>
        <p:xfrm>
          <a:off x="486087" y="1812858"/>
          <a:ext cx="8200713" cy="3704369"/>
        </p:xfrm>
        <a:graphic>
          <a:graphicData uri="http://schemas.openxmlformats.org/drawingml/2006/table">
            <a:tbl>
              <a:tblPr/>
              <a:tblGrid>
                <a:gridCol w="8216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99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6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6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6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7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9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3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7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14.944.952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-2.565.087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10.798.363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11.448.571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-2.915.182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8.640.590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-337.897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1.192.650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9.508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955.615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955.615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34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8773871"/>
              </p:ext>
            </p:extLst>
          </p:nvPr>
        </p:nvGraphicFramePr>
        <p:xfrm>
          <a:off x="518860" y="2060843"/>
          <a:ext cx="8167939" cy="3493026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43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02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0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15.462.216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8.794.826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6.001.946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-195.221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4.358.555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-82.774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4.158.254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4.119.389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776024"/>
              </p:ext>
            </p:extLst>
          </p:nvPr>
        </p:nvGraphicFramePr>
        <p:xfrm>
          <a:off x="518864" y="2276872"/>
          <a:ext cx="8167935" cy="244827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21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79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1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7.039.957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-321.124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4.658.862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2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4.681.398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-268.239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3.548.752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1.650.860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-164.547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943.158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2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2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2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2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2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5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942381"/>
              </p:ext>
            </p:extLst>
          </p:nvPr>
        </p:nvGraphicFramePr>
        <p:xfrm>
          <a:off x="452873" y="1844824"/>
          <a:ext cx="406108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:a16="http://schemas.microsoft.com/office/drawing/2014/main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069559"/>
              </p:ext>
            </p:extLst>
          </p:nvPr>
        </p:nvGraphicFramePr>
        <p:xfrm>
          <a:off x="4654613" y="2003869"/>
          <a:ext cx="4002255" cy="3585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4" y="5374392"/>
            <a:ext cx="8163042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F15232D-E91E-463D-9E6A-D39531BFDD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317647"/>
              </p:ext>
            </p:extLst>
          </p:nvPr>
        </p:nvGraphicFramePr>
        <p:xfrm>
          <a:off x="523759" y="1882730"/>
          <a:ext cx="8163042" cy="3409131"/>
        </p:xfrm>
        <a:graphic>
          <a:graphicData uri="http://schemas.openxmlformats.org/drawingml/2006/table">
            <a:tbl>
              <a:tblPr/>
              <a:tblGrid>
                <a:gridCol w="817830">
                  <a:extLst>
                    <a:ext uri="{9D8B030D-6E8A-4147-A177-3AD203B41FA5}">
                      <a16:colId xmlns:a16="http://schemas.microsoft.com/office/drawing/2014/main" val="1994541418"/>
                    </a:ext>
                  </a:extLst>
                </a:gridCol>
                <a:gridCol w="302109">
                  <a:extLst>
                    <a:ext uri="{9D8B030D-6E8A-4147-A177-3AD203B41FA5}">
                      <a16:colId xmlns:a16="http://schemas.microsoft.com/office/drawing/2014/main" val="4204239737"/>
                    </a:ext>
                  </a:extLst>
                </a:gridCol>
                <a:gridCol w="302109">
                  <a:extLst>
                    <a:ext uri="{9D8B030D-6E8A-4147-A177-3AD203B41FA5}">
                      <a16:colId xmlns:a16="http://schemas.microsoft.com/office/drawing/2014/main" val="3463199642"/>
                    </a:ext>
                  </a:extLst>
                </a:gridCol>
                <a:gridCol w="2737289">
                  <a:extLst>
                    <a:ext uri="{9D8B030D-6E8A-4147-A177-3AD203B41FA5}">
                      <a16:colId xmlns:a16="http://schemas.microsoft.com/office/drawing/2014/main" val="1219633054"/>
                    </a:ext>
                  </a:extLst>
                </a:gridCol>
                <a:gridCol w="817830">
                  <a:extLst>
                    <a:ext uri="{9D8B030D-6E8A-4147-A177-3AD203B41FA5}">
                      <a16:colId xmlns:a16="http://schemas.microsoft.com/office/drawing/2014/main" val="2995307525"/>
                    </a:ext>
                  </a:extLst>
                </a:gridCol>
                <a:gridCol w="817830">
                  <a:extLst>
                    <a:ext uri="{9D8B030D-6E8A-4147-A177-3AD203B41FA5}">
                      <a16:colId xmlns:a16="http://schemas.microsoft.com/office/drawing/2014/main" val="154715723"/>
                    </a:ext>
                  </a:extLst>
                </a:gridCol>
                <a:gridCol w="817830">
                  <a:extLst>
                    <a:ext uri="{9D8B030D-6E8A-4147-A177-3AD203B41FA5}">
                      <a16:colId xmlns:a16="http://schemas.microsoft.com/office/drawing/2014/main" val="1554864881"/>
                    </a:ext>
                  </a:extLst>
                </a:gridCol>
                <a:gridCol w="817830">
                  <a:extLst>
                    <a:ext uri="{9D8B030D-6E8A-4147-A177-3AD203B41FA5}">
                      <a16:colId xmlns:a16="http://schemas.microsoft.com/office/drawing/2014/main" val="3165038323"/>
                    </a:ext>
                  </a:extLst>
                </a:gridCol>
                <a:gridCol w="732385">
                  <a:extLst>
                    <a:ext uri="{9D8B030D-6E8A-4147-A177-3AD203B41FA5}">
                      <a16:colId xmlns:a16="http://schemas.microsoft.com/office/drawing/2014/main" val="1927280311"/>
                    </a:ext>
                  </a:extLst>
                </a:gridCol>
              </a:tblGrid>
              <a:tr h="1519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7819024"/>
                  </a:ext>
                </a:extLst>
              </a:tr>
              <a:tr h="4653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81300"/>
                  </a:ext>
                </a:extLst>
              </a:tr>
              <a:tr h="199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20.610.895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18.181.858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2295830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15.997.243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12.453.118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345830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3.313.195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-594.073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2.466.187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832420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903.425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1.317.722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385583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1.056.783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189642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190.702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260.939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6338905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083874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103090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530158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544091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768105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510906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-180.424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6338178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2917957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300876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9441683"/>
                  </a:ext>
                </a:extLst>
              </a:tr>
              <a:tr h="15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25031"/>
                  </a:ext>
                </a:extLst>
              </a:tr>
              <a:tr h="1614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601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007310"/>
              </p:ext>
            </p:extLst>
          </p:nvPr>
        </p:nvGraphicFramePr>
        <p:xfrm>
          <a:off x="518864" y="2114368"/>
          <a:ext cx="8167935" cy="3042826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1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69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9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86.744.808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55.190.609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60.726.644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19.818.530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3.395.447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15.984.715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66.777.712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52.073.927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41.356.154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-358.472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-337.300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1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6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917442"/>
              </p:ext>
            </p:extLst>
          </p:nvPr>
        </p:nvGraphicFramePr>
        <p:xfrm>
          <a:off x="518864" y="2029158"/>
          <a:ext cx="8167935" cy="3416065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714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88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3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17.398.817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-949.756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13.187.835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13.343.120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-374.334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9.242.935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3.353.222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-572.731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2.012.690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381.069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530.766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473.997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56.769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-223.340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71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75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599561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493844"/>
              </p:ext>
            </p:extLst>
          </p:nvPr>
        </p:nvGraphicFramePr>
        <p:xfrm>
          <a:off x="518866" y="1805846"/>
          <a:ext cx="8148812" cy="4048855"/>
        </p:xfrm>
        <a:graphic>
          <a:graphicData uri="http://schemas.openxmlformats.org/drawingml/2006/table">
            <a:tbl>
              <a:tblPr/>
              <a:tblGrid>
                <a:gridCol w="816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25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40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10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56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40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4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21.314.368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-944.551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17.160.744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13.005.615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-371.992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9.831.124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5.266.876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2.587.449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426.144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651.416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375.231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600.503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519.143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916.887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519.143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916.887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519.143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13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1.224.024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56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60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487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947228"/>
              </p:ext>
            </p:extLst>
          </p:nvPr>
        </p:nvGraphicFramePr>
        <p:xfrm>
          <a:off x="518864" y="2180294"/>
          <a:ext cx="8167935" cy="189677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9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51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7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-249.754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786.911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-110.717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604.298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240.647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9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35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1" y="658579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32364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8861" y="6212680"/>
            <a:ext cx="8167936" cy="28897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8C23D7A-E9E8-4053-8953-AA230F4C3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125598"/>
              </p:ext>
            </p:extLst>
          </p:nvPr>
        </p:nvGraphicFramePr>
        <p:xfrm>
          <a:off x="548350" y="1579667"/>
          <a:ext cx="8138450" cy="4599253"/>
        </p:xfrm>
        <a:graphic>
          <a:graphicData uri="http://schemas.openxmlformats.org/drawingml/2006/table">
            <a:tbl>
              <a:tblPr/>
              <a:tblGrid>
                <a:gridCol w="815366">
                  <a:extLst>
                    <a:ext uri="{9D8B030D-6E8A-4147-A177-3AD203B41FA5}">
                      <a16:colId xmlns:a16="http://schemas.microsoft.com/office/drawing/2014/main" val="3514291405"/>
                    </a:ext>
                  </a:extLst>
                </a:gridCol>
                <a:gridCol w="301199">
                  <a:extLst>
                    <a:ext uri="{9D8B030D-6E8A-4147-A177-3AD203B41FA5}">
                      <a16:colId xmlns:a16="http://schemas.microsoft.com/office/drawing/2014/main" val="3753546308"/>
                    </a:ext>
                  </a:extLst>
                </a:gridCol>
                <a:gridCol w="301199">
                  <a:extLst>
                    <a:ext uri="{9D8B030D-6E8A-4147-A177-3AD203B41FA5}">
                      <a16:colId xmlns:a16="http://schemas.microsoft.com/office/drawing/2014/main" val="3343278318"/>
                    </a:ext>
                  </a:extLst>
                </a:gridCol>
                <a:gridCol w="2729044">
                  <a:extLst>
                    <a:ext uri="{9D8B030D-6E8A-4147-A177-3AD203B41FA5}">
                      <a16:colId xmlns:a16="http://schemas.microsoft.com/office/drawing/2014/main" val="1017366339"/>
                    </a:ext>
                  </a:extLst>
                </a:gridCol>
                <a:gridCol w="815366">
                  <a:extLst>
                    <a:ext uri="{9D8B030D-6E8A-4147-A177-3AD203B41FA5}">
                      <a16:colId xmlns:a16="http://schemas.microsoft.com/office/drawing/2014/main" val="256111056"/>
                    </a:ext>
                  </a:extLst>
                </a:gridCol>
                <a:gridCol w="815366">
                  <a:extLst>
                    <a:ext uri="{9D8B030D-6E8A-4147-A177-3AD203B41FA5}">
                      <a16:colId xmlns:a16="http://schemas.microsoft.com/office/drawing/2014/main" val="3001429301"/>
                    </a:ext>
                  </a:extLst>
                </a:gridCol>
                <a:gridCol w="815366">
                  <a:extLst>
                    <a:ext uri="{9D8B030D-6E8A-4147-A177-3AD203B41FA5}">
                      <a16:colId xmlns:a16="http://schemas.microsoft.com/office/drawing/2014/main" val="863288804"/>
                    </a:ext>
                  </a:extLst>
                </a:gridCol>
                <a:gridCol w="815366">
                  <a:extLst>
                    <a:ext uri="{9D8B030D-6E8A-4147-A177-3AD203B41FA5}">
                      <a16:colId xmlns:a16="http://schemas.microsoft.com/office/drawing/2014/main" val="2612197266"/>
                    </a:ext>
                  </a:extLst>
                </a:gridCol>
                <a:gridCol w="730178">
                  <a:extLst>
                    <a:ext uri="{9D8B030D-6E8A-4147-A177-3AD203B41FA5}">
                      <a16:colId xmlns:a16="http://schemas.microsoft.com/office/drawing/2014/main" val="1774573100"/>
                    </a:ext>
                  </a:extLst>
                </a:gridCol>
              </a:tblGrid>
              <a:tr h="13131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75" marR="7975" marT="79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75" marR="7975" marT="79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453278"/>
                  </a:ext>
                </a:extLst>
              </a:tr>
              <a:tr h="39158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086454"/>
                  </a:ext>
                </a:extLst>
              </a:tr>
              <a:tr h="1678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79.170.508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-1.268.375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53.416.169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410035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5.347.710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-106.450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4.170.741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5189223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747.853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-128.331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378.727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007664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465580,0%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856636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465580,0%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940296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1.847.078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909529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1.847.078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748878"/>
                  </a:ext>
                </a:extLst>
              </a:tr>
              <a:tr h="252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1.847.078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045006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11581050,0%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166678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93991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1.158.105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17057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7468763"/>
                  </a:ext>
                </a:extLst>
              </a:tr>
              <a:tr h="252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702830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218.971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-119.482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184.078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776244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-5.788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6089324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-16.849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924011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32.731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-18.313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28.127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9894570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183.240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-78.532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153.787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417526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2.930.015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1.084.498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458241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1.161.728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-198.492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497.088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9422918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-154.794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2326249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1.468.287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-360.826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587.410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3106411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67.795.349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45.650.320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545196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67.795.349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45.650.320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313103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648.969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889714"/>
                  </a:ext>
                </a:extLst>
              </a:tr>
              <a:tr h="252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66.601.351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-200.000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45.001.351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67,6%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618289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904273"/>
                  </a:ext>
                </a:extLst>
              </a:tr>
              <a:tr h="1313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7975" marR="7975" marT="79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75" marR="7975" marT="797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407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514568"/>
              </p:ext>
            </p:extLst>
          </p:nvPr>
        </p:nvGraphicFramePr>
        <p:xfrm>
          <a:off x="683568" y="1628800"/>
          <a:ext cx="7848872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83558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6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8527573"/>
              </p:ext>
            </p:extLst>
          </p:nvPr>
        </p:nvGraphicFramePr>
        <p:xfrm>
          <a:off x="611560" y="1772816"/>
          <a:ext cx="7920880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1927" y="5816149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601064" y="5201395"/>
            <a:ext cx="7632848" cy="39070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986808D-0D78-44C7-802E-07D5E6C6C0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520172"/>
              </p:ext>
            </p:extLst>
          </p:nvPr>
        </p:nvGraphicFramePr>
        <p:xfrm>
          <a:off x="601064" y="1977307"/>
          <a:ext cx="7638095" cy="3224088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528116908"/>
                    </a:ext>
                  </a:extLst>
                </a:gridCol>
                <a:gridCol w="2377772">
                  <a:extLst>
                    <a:ext uri="{9D8B030D-6E8A-4147-A177-3AD203B41FA5}">
                      <a16:colId xmlns:a16="http://schemas.microsoft.com/office/drawing/2014/main" val="3894343349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111528841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3224972586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3013729365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333351875"/>
                    </a:ext>
                  </a:extLst>
                </a:gridCol>
                <a:gridCol w="810303">
                  <a:extLst>
                    <a:ext uri="{9D8B030D-6E8A-4147-A177-3AD203B41FA5}">
                      <a16:colId xmlns:a16="http://schemas.microsoft.com/office/drawing/2014/main" val="915182876"/>
                    </a:ext>
                  </a:extLst>
                </a:gridCol>
              </a:tblGrid>
              <a:tr h="18758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0117040"/>
                  </a:ext>
                </a:extLst>
              </a:tr>
              <a:tr h="57447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920413"/>
                  </a:ext>
                </a:extLst>
              </a:tr>
              <a:tr h="199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734.771.353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28.016.298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517.060.266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0932412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221.287.996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3.368.856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170.517.113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778442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114.051.261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48.470.154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71.282.343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1142734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1.796.059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4.911.394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865741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149.938.882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-25.908.105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99.980.197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939494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671.987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526.117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16.317.303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290931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864740,0%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41706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4.110.509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-4.112.921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3159348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1.084.498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465244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87.903.253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61.596.048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182736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140.776.255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-6.363.747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89.017.584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4934488"/>
                  </a:ext>
                </a:extLst>
              </a:tr>
              <a:tr h="1875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8.003.216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16.834.356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461836"/>
                  </a:ext>
                </a:extLst>
              </a:tr>
              <a:tr h="1993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850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091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9" y="611740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51A392-EA1E-46A0-9819-321EDBF695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456053"/>
              </p:ext>
            </p:extLst>
          </p:nvPr>
        </p:nvGraphicFramePr>
        <p:xfrm>
          <a:off x="585598" y="1884234"/>
          <a:ext cx="7809103" cy="4178285"/>
        </p:xfrm>
        <a:graphic>
          <a:graphicData uri="http://schemas.openxmlformats.org/drawingml/2006/table">
            <a:tbl>
              <a:tblPr/>
              <a:tblGrid>
                <a:gridCol w="324163">
                  <a:extLst>
                    <a:ext uri="{9D8B030D-6E8A-4147-A177-3AD203B41FA5}">
                      <a16:colId xmlns:a16="http://schemas.microsoft.com/office/drawing/2014/main" val="2280506212"/>
                    </a:ext>
                  </a:extLst>
                </a:gridCol>
                <a:gridCol w="324163">
                  <a:extLst>
                    <a:ext uri="{9D8B030D-6E8A-4147-A177-3AD203B41FA5}">
                      <a16:colId xmlns:a16="http://schemas.microsoft.com/office/drawing/2014/main" val="1317139242"/>
                    </a:ext>
                  </a:extLst>
                </a:gridCol>
                <a:gridCol w="2907748">
                  <a:extLst>
                    <a:ext uri="{9D8B030D-6E8A-4147-A177-3AD203B41FA5}">
                      <a16:colId xmlns:a16="http://schemas.microsoft.com/office/drawing/2014/main" val="1827782294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1155691778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214262764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2763466675"/>
                    </a:ext>
                  </a:extLst>
                </a:gridCol>
                <a:gridCol w="868759">
                  <a:extLst>
                    <a:ext uri="{9D8B030D-6E8A-4147-A177-3AD203B41FA5}">
                      <a16:colId xmlns:a16="http://schemas.microsoft.com/office/drawing/2014/main" val="393015235"/>
                    </a:ext>
                  </a:extLst>
                </a:gridCol>
                <a:gridCol w="777993">
                  <a:extLst>
                    <a:ext uri="{9D8B030D-6E8A-4147-A177-3AD203B41FA5}">
                      <a16:colId xmlns:a16="http://schemas.microsoft.com/office/drawing/2014/main" val="1727766787"/>
                    </a:ext>
                  </a:extLst>
                </a:gridCol>
              </a:tblGrid>
              <a:tr h="154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282396"/>
                  </a:ext>
                </a:extLst>
              </a:tr>
              <a:tr h="4728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215632"/>
                  </a:ext>
                </a:extLst>
              </a:tr>
              <a:tr h="2026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58.217.217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-10.293.960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39.737.445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492407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25.250.519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-7.182.279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16.844.837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160574"/>
                  </a:ext>
                </a:extLst>
              </a:tr>
              <a:tr h="299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32.966.698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-3.111.681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22.892.608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7320968"/>
                  </a:ext>
                </a:extLst>
              </a:tr>
              <a:tr h="19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9.530.251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-11.585.663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7.306.656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24021"/>
                  </a:ext>
                </a:extLst>
              </a:tr>
              <a:tr h="19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297.970.702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-6.728.930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201.885.337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6568242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132.042.899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-6.820.368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97.316.305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4357226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26.548.381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-1.069.457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21.565.657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613456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21.881.469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-277.112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17.240.144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213071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14.415.891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-602.851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10.527.257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19064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31.750.033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-1.669.561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23.731.196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614225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14.944.952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-2.565.087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10.798.363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451057"/>
                  </a:ext>
                </a:extLst>
              </a:tr>
              <a:tr h="308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15.462.216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-315.176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8.794.826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428612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7.039.957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-321.124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4.658.862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839248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147.303.315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52.983.135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110.186.899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334958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20.610.895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-63.413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18.181.858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46747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86.744.808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55.190.609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60.726.644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7952065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17.398.817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-949.756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13.187.835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0329631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21.314.368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-944.551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17.160.744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1658"/>
                  </a:ext>
                </a:extLst>
              </a:tr>
              <a:tr h="154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1.234.427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-249.754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929.818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6915210"/>
                  </a:ext>
                </a:extLst>
              </a:tr>
              <a:tr h="1929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79.170.508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-1.268.375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53.416.169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0301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829" y="6356349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7518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4" y="762296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69D78F9-A639-4B08-8942-99A76851F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965847"/>
              </p:ext>
            </p:extLst>
          </p:nvPr>
        </p:nvGraphicFramePr>
        <p:xfrm>
          <a:off x="476829" y="1646870"/>
          <a:ext cx="8272496" cy="4351329"/>
        </p:xfrm>
        <a:graphic>
          <a:graphicData uri="http://schemas.openxmlformats.org/drawingml/2006/table">
            <a:tbl>
              <a:tblPr/>
              <a:tblGrid>
                <a:gridCol w="828796">
                  <a:extLst>
                    <a:ext uri="{9D8B030D-6E8A-4147-A177-3AD203B41FA5}">
                      <a16:colId xmlns:a16="http://schemas.microsoft.com/office/drawing/2014/main" val="3605546914"/>
                    </a:ext>
                  </a:extLst>
                </a:gridCol>
                <a:gridCol w="306160">
                  <a:extLst>
                    <a:ext uri="{9D8B030D-6E8A-4147-A177-3AD203B41FA5}">
                      <a16:colId xmlns:a16="http://schemas.microsoft.com/office/drawing/2014/main" val="4216927840"/>
                    </a:ext>
                  </a:extLst>
                </a:gridCol>
                <a:gridCol w="306160">
                  <a:extLst>
                    <a:ext uri="{9D8B030D-6E8A-4147-A177-3AD203B41FA5}">
                      <a16:colId xmlns:a16="http://schemas.microsoft.com/office/drawing/2014/main" val="523603411"/>
                    </a:ext>
                  </a:extLst>
                </a:gridCol>
                <a:gridCol w="2773992">
                  <a:extLst>
                    <a:ext uri="{9D8B030D-6E8A-4147-A177-3AD203B41FA5}">
                      <a16:colId xmlns:a16="http://schemas.microsoft.com/office/drawing/2014/main" val="682094046"/>
                    </a:ext>
                  </a:extLst>
                </a:gridCol>
                <a:gridCol w="828796">
                  <a:extLst>
                    <a:ext uri="{9D8B030D-6E8A-4147-A177-3AD203B41FA5}">
                      <a16:colId xmlns:a16="http://schemas.microsoft.com/office/drawing/2014/main" val="589212345"/>
                    </a:ext>
                  </a:extLst>
                </a:gridCol>
                <a:gridCol w="828796">
                  <a:extLst>
                    <a:ext uri="{9D8B030D-6E8A-4147-A177-3AD203B41FA5}">
                      <a16:colId xmlns:a16="http://schemas.microsoft.com/office/drawing/2014/main" val="2603164765"/>
                    </a:ext>
                  </a:extLst>
                </a:gridCol>
                <a:gridCol w="828796">
                  <a:extLst>
                    <a:ext uri="{9D8B030D-6E8A-4147-A177-3AD203B41FA5}">
                      <a16:colId xmlns:a16="http://schemas.microsoft.com/office/drawing/2014/main" val="1651969814"/>
                    </a:ext>
                  </a:extLst>
                </a:gridCol>
                <a:gridCol w="828796">
                  <a:extLst>
                    <a:ext uri="{9D8B030D-6E8A-4147-A177-3AD203B41FA5}">
                      <a16:colId xmlns:a16="http://schemas.microsoft.com/office/drawing/2014/main" val="3891298861"/>
                    </a:ext>
                  </a:extLst>
                </a:gridCol>
                <a:gridCol w="742204">
                  <a:extLst>
                    <a:ext uri="{9D8B030D-6E8A-4147-A177-3AD203B41FA5}">
                      <a16:colId xmlns:a16="http://schemas.microsoft.com/office/drawing/2014/main" val="996098154"/>
                    </a:ext>
                  </a:extLst>
                </a:gridCol>
              </a:tblGrid>
              <a:tr h="1301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6493551"/>
                  </a:ext>
                </a:extLst>
              </a:tr>
              <a:tr h="3985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9647693"/>
                  </a:ext>
                </a:extLst>
              </a:tr>
              <a:tr h="170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25.250.519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-7.182.279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16.844.837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578358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6.264.022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-154.454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4.791.191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76000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976.912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-151.943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606.298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0204925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841318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6247365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16.491.428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-8.137.728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10.007.770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591719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957.157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-342.981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682.690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959284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598.912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-37.024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442.854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13619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1123082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-305.957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9602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874043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9818947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731515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12.948.077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-7.062.824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8.382.332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0131424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5.764.405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-3.453.829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4.954.092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454249"/>
                  </a:ext>
                </a:extLst>
              </a:tr>
              <a:tr h="26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2.200.766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1.233.938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478083"/>
                  </a:ext>
                </a:extLst>
              </a:tr>
              <a:tr h="26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4.982.906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-1.408.995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2.194.302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6702030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1.021.683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-240.105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536.391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365680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727.669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627.649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436.391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51104"/>
                  </a:ext>
                </a:extLst>
              </a:tr>
              <a:tr h="26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534.119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394.034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395145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1.564.511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-491.818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406.357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7533526"/>
                  </a:ext>
                </a:extLst>
              </a:tr>
              <a:tr h="1301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264371"/>
                  </a:ext>
                </a:extLst>
              </a:tr>
              <a:tr h="2602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1.264.582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-491.818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958216"/>
                  </a:ext>
                </a:extLst>
              </a:tr>
              <a:tr h="268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608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93224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              …..2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79865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11527" y="3929760"/>
            <a:ext cx="8260591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107CD49-020E-4BE9-AA50-FC9A8BBD7A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369665"/>
              </p:ext>
            </p:extLst>
          </p:nvPr>
        </p:nvGraphicFramePr>
        <p:xfrm>
          <a:off x="570166" y="2132856"/>
          <a:ext cx="8201952" cy="1796904"/>
        </p:xfrm>
        <a:graphic>
          <a:graphicData uri="http://schemas.openxmlformats.org/drawingml/2006/table">
            <a:tbl>
              <a:tblPr/>
              <a:tblGrid>
                <a:gridCol w="821728">
                  <a:extLst>
                    <a:ext uri="{9D8B030D-6E8A-4147-A177-3AD203B41FA5}">
                      <a16:colId xmlns:a16="http://schemas.microsoft.com/office/drawing/2014/main" val="4240433965"/>
                    </a:ext>
                  </a:extLst>
                </a:gridCol>
                <a:gridCol w="303549">
                  <a:extLst>
                    <a:ext uri="{9D8B030D-6E8A-4147-A177-3AD203B41FA5}">
                      <a16:colId xmlns:a16="http://schemas.microsoft.com/office/drawing/2014/main" val="3075048801"/>
                    </a:ext>
                  </a:extLst>
                </a:gridCol>
                <a:gridCol w="303549">
                  <a:extLst>
                    <a:ext uri="{9D8B030D-6E8A-4147-A177-3AD203B41FA5}">
                      <a16:colId xmlns:a16="http://schemas.microsoft.com/office/drawing/2014/main" val="997386002"/>
                    </a:ext>
                  </a:extLst>
                </a:gridCol>
                <a:gridCol w="2750338">
                  <a:extLst>
                    <a:ext uri="{9D8B030D-6E8A-4147-A177-3AD203B41FA5}">
                      <a16:colId xmlns:a16="http://schemas.microsoft.com/office/drawing/2014/main" val="2332348023"/>
                    </a:ext>
                  </a:extLst>
                </a:gridCol>
                <a:gridCol w="821728">
                  <a:extLst>
                    <a:ext uri="{9D8B030D-6E8A-4147-A177-3AD203B41FA5}">
                      <a16:colId xmlns:a16="http://schemas.microsoft.com/office/drawing/2014/main" val="4287689792"/>
                    </a:ext>
                  </a:extLst>
                </a:gridCol>
                <a:gridCol w="821728">
                  <a:extLst>
                    <a:ext uri="{9D8B030D-6E8A-4147-A177-3AD203B41FA5}">
                      <a16:colId xmlns:a16="http://schemas.microsoft.com/office/drawing/2014/main" val="4034106423"/>
                    </a:ext>
                  </a:extLst>
                </a:gridCol>
                <a:gridCol w="821728">
                  <a:extLst>
                    <a:ext uri="{9D8B030D-6E8A-4147-A177-3AD203B41FA5}">
                      <a16:colId xmlns:a16="http://schemas.microsoft.com/office/drawing/2014/main" val="2583924754"/>
                    </a:ext>
                  </a:extLst>
                </a:gridCol>
                <a:gridCol w="821728">
                  <a:extLst>
                    <a:ext uri="{9D8B030D-6E8A-4147-A177-3AD203B41FA5}">
                      <a16:colId xmlns:a16="http://schemas.microsoft.com/office/drawing/2014/main" val="993839615"/>
                    </a:ext>
                  </a:extLst>
                </a:gridCol>
                <a:gridCol w="735876">
                  <a:extLst>
                    <a:ext uri="{9D8B030D-6E8A-4147-A177-3AD203B41FA5}">
                      <a16:colId xmlns:a16="http://schemas.microsoft.com/office/drawing/2014/main" val="167819706"/>
                    </a:ext>
                  </a:extLst>
                </a:gridCol>
              </a:tblGrid>
              <a:tr h="1497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821094"/>
                  </a:ext>
                </a:extLst>
              </a:tr>
              <a:tr h="2994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709485"/>
                  </a:ext>
                </a:extLst>
              </a:tr>
              <a:tr h="149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8664"/>
                  </a:ext>
                </a:extLst>
              </a:tr>
              <a:tr h="149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1.443.354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507744"/>
                  </a:ext>
                </a:extLst>
              </a:tr>
              <a:tr h="149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-121.256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908431"/>
                  </a:ext>
                </a:extLst>
              </a:tr>
              <a:tr h="149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1386509"/>
                  </a:ext>
                </a:extLst>
              </a:tr>
              <a:tr h="149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23042"/>
                  </a:ext>
                </a:extLst>
              </a:tr>
              <a:tr h="149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-67.455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92019"/>
                  </a:ext>
                </a:extLst>
              </a:tr>
              <a:tr h="149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348736"/>
                  </a:ext>
                </a:extLst>
              </a:tr>
              <a:tr h="149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156381"/>
                  </a:ext>
                </a:extLst>
              </a:tr>
              <a:tr h="149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7644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3744" y="160216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5537" y="638980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540453"/>
              </p:ext>
            </p:extLst>
          </p:nvPr>
        </p:nvGraphicFramePr>
        <p:xfrm>
          <a:off x="395538" y="2132852"/>
          <a:ext cx="8119814" cy="3456387"/>
        </p:xfrm>
        <a:graphic>
          <a:graphicData uri="http://schemas.openxmlformats.org/drawingml/2006/table">
            <a:tbl>
              <a:tblPr/>
              <a:tblGrid>
                <a:gridCol w="813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5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5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27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3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3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3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3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50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821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03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15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32.966.698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-3.111.681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22.892.608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32.396.585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-3.681.794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22.399.133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32.396.585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-3.681.794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22.399.133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17.102.799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13.089.753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7.734.153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-1.712.053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3.707.696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3.101.037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2.430.647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4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90.278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82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06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3999</TotalTime>
  <Words>6236</Words>
  <Application>Microsoft Office PowerPoint</Application>
  <PresentationFormat>Presentación en pantalla (4:3)</PresentationFormat>
  <Paragraphs>3330</Paragraphs>
  <Slides>25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1_Tema de Office</vt:lpstr>
      <vt:lpstr>Tema de Office</vt:lpstr>
      <vt:lpstr>EJECUCIÓN PRESUPUESTARIA DE GASTOS ACUMULADA AL MES DE SEPTIEMBRE DE 2020 PARTIDA 13: MINISTERIO DE AGRICULTURA</vt:lpstr>
      <vt:lpstr>COMPORTAMIENTO DE LA EJECUCIÓN ACUMULADA DE GASTOS A SEPTIEMBRE DE 2020  PARTIDA 13 MINISTERIO DE AGRICULTURA</vt:lpstr>
      <vt:lpstr>COMPORTAMIENTO DE LA EJECUCIÓN ACUMULADA DE GASTOS A SEPTIEMBRE DE 2020  PARTIDA 13 MINISTERIO DE AGRICULTURA</vt:lpstr>
      <vt:lpstr>COMPORTAMIENTO DE LA EJECUCIÓN ACUMULADA DE GASTOS A SEPTIEMBRE DE 2020  PARTIDA 13 MINISTERIO DE AGRICULTURA</vt:lpstr>
      <vt:lpstr>EJECUCIÓN ACUMULADA DE GASTOS A SEPTIEMBRE DE 2019  PARTIDA 13 MINISTERIO DE AGRICULTURA</vt:lpstr>
      <vt:lpstr>EJECUCIÓN ACUMULADA DE GASTOS A SEPTIEMBRE DE 2020  PARTIDA 13 MINISTERIO DE AGRICULTURA RESUMEN POR CAPÍTULOS</vt:lpstr>
      <vt:lpstr>EJECUCIÓN ACUMULADA DE GASTOS A SEPTIEMBRE DE 2020  PARTIDA 13. CAPÍTULO 01. PROGRAMA 01:  SUBSECRETARÍA DE AGRICULTURA</vt:lpstr>
      <vt:lpstr>EJECUCIÓN ACUMULADA DE GASTOS A SEPTIEMBRE DE 2020  PARTIDA 13. CAPÍTULO 01. PROGRAMA 01:  SUBSECRETARÍA DE AGRICULTURA</vt:lpstr>
      <vt:lpstr>EJECUCIÓN ACUMULADA DE GASTOS A SEPTIEMBRE DE 2020  PARTIDA 13. CAPÍTULO 01. PROGRAMA 02:  INVESTIGACIÓN E INNOVACIÓN TECNOLÓGICA SILVOAGROPECUARIA</vt:lpstr>
      <vt:lpstr>EJECUCIÓN ACUMULADA DE GASTOS A SEPTIEMBRE DE 2020  PARTIDA 13. CAPÍTULO 02. PROGRAMA 01:  OFICINA DE ESTUDIOS Y POLÍTICAS AGRARIAS</vt:lpstr>
      <vt:lpstr>EJECUCIÓN ACUMULADA DE GASTOS A SEPTIEMBRE DE 2020  PARTIDA 13. CAPÍTULO 03. PROGRAMA 01:  INSTITUTO DE DESARROLLO AGROPECUARIO</vt:lpstr>
      <vt:lpstr>EJECUCIÓN ACUMULADA DE GASTOS A SEPTIEMBRE DE 2020  PARTIDA 13. CAPÍTULO 03. PROGRAMA 01:  INSTITUTO DE DESARROLLO AGROPECUARIO</vt:lpstr>
      <vt:lpstr>EJECUCIÓN ACUMULADA DE GASTOS A SEPTIEMBRE DE 2020  PARTIDA 13. CAPÍTULO 04. PROGRAMA 01:  SERVICIO AGRÍCOLA Y GANADERO</vt:lpstr>
      <vt:lpstr>EJECUCIÓN ACUMULADA DE GASTOS A SEPTIEMBRE DE 2020  PARTIDA 13. CAPÍTULO 04. PROGRAMA 04:  INSPECCIONES EXPORTACIONES SILVOAGROPECUARIAS</vt:lpstr>
      <vt:lpstr>EJECUCIÓN ACUMULADA DE GASTOS A SEPTIEMBRE DE 2020  PARTIDA 13. CAPÍTULO 04. PROGRAMA 05:  PROGRAMA DESARROLLO GANADERO</vt:lpstr>
      <vt:lpstr>EJECUCIÓN ACUMULADA DE GASTOS A SEPTIEMBRE DE 2020  PARTIDA 13. CAPÍTULO 04. PROGRAMA 06:  VIGILANCIA Y CONTROL SILVOAGRÍCOLA</vt:lpstr>
      <vt:lpstr>EJECUCIÓN ACUMULADA DE GASTOS A SEPTIEMBRE DE 2020  PARTIDA 13. CAPÍTULO 04. PROGRAMA 07:  PROGRAMA DE CONTROLES FRONTERIZOS</vt:lpstr>
      <vt:lpstr>EJECUCIÓN ACUMULADA DE GASTOS A SEPTIEMBRE DE 2020  PARTIDA 13. CAPÍTULO 04. PROGRAMA 08:  PROGRAMA GESTIÓN Y CONSERVACIÓN DE RECURSOS NATURALES RENOVABLES</vt:lpstr>
      <vt:lpstr>EJECUCIÓN ACUMULADA DE GASTOS A SEPTIEMBRE DE 2020  PARTIDA 13. CAPÍTULO 04. PROGRAMA 09:  LABORATORIOS</vt:lpstr>
      <vt:lpstr>EJECUCIÓN ACUMULADA DE GASTOS A SEPTIEMBRE DE 2020  PARTIDA 13. CAPÍTULO 05. PROGRAMA 01:  CORPORACIÓN NACIONAL FORESTAL</vt:lpstr>
      <vt:lpstr>EJECUCIÓN ACUMULADA DE GASTOS A SEPTIEMBRE DE 2020  PARTIDA 13. CAPÍTULO 05. PROGRAMA 03:  PROGRAMA DE MANEJO DEL FUEGO</vt:lpstr>
      <vt:lpstr>EJECUCIÓN ACUMULADA DE GASTOS A SEPTIEMBRE DE 2020  PARTIDA 13. CAPÍTULO 05. PROGRAMA 04:  ÁREAS SILVESTRES PROTEGIDAS</vt:lpstr>
      <vt:lpstr>EJECUCIÓN ACUMULADA DE GASTOS A SEPTIEMBRE DE 2020  PARTIDA 13. CAPÍTULO 05. PROGRAMA 05:  GESTIÓN FORESTAL</vt:lpstr>
      <vt:lpstr>EJECUCIÓN ACUMULADA DE GASTOS A SEPTIEMBRE DE 2020  PARTIDA 13. CAPÍTULO 05. PROGRAMA 06:  PROGRAMA  DE ARBORIZACIÓN URBANA</vt:lpstr>
      <vt:lpstr>EJECUCIÓN ACUMULADA DE GASTOS A SEPTIEMBRE DE 2020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322</cp:revision>
  <cp:lastPrinted>2019-06-03T14:10:49Z</cp:lastPrinted>
  <dcterms:created xsi:type="dcterms:W3CDTF">2016-06-23T13:38:47Z</dcterms:created>
  <dcterms:modified xsi:type="dcterms:W3CDTF">2020-12-28T14:29:53Z</dcterms:modified>
</cp:coreProperties>
</file>