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5" r:id="rId18"/>
    <p:sldId id="324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031264"/>
        <c:axId val="270032440"/>
      </c:barChart>
      <c:catAx>
        <c:axId val="27003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032440"/>
        <c:crosses val="autoZero"/>
        <c:auto val="1"/>
        <c:lblAlgn val="ctr"/>
        <c:lblOffset val="100"/>
        <c:noMultiLvlLbl val="0"/>
      </c:catAx>
      <c:valAx>
        <c:axId val="270032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7003126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10'!$D$28:$L$28</c:f>
              <c:numCache>
                <c:formatCode>0.0%</c:formatCode>
                <c:ptCount val="9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033224"/>
        <c:axId val="270031656"/>
      </c:barChart>
      <c:catAx>
        <c:axId val="27003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031656"/>
        <c:crosses val="autoZero"/>
        <c:auto val="1"/>
        <c:lblAlgn val="ctr"/>
        <c:lblOffset val="100"/>
        <c:noMultiLvlLbl val="0"/>
      </c:catAx>
      <c:valAx>
        <c:axId val="27003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033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10'!$D$22:$L$22</c:f>
              <c:numCache>
                <c:formatCode>0.0%</c:formatCode>
                <c:ptCount val="9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34008"/>
        <c:axId val="270034400"/>
      </c:lineChart>
      <c:catAx>
        <c:axId val="270034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034400"/>
        <c:crosses val="autoZero"/>
        <c:auto val="1"/>
        <c:lblAlgn val="ctr"/>
        <c:lblOffset val="100"/>
        <c:noMultiLvlLbl val="0"/>
      </c:catAx>
      <c:valAx>
        <c:axId val="27003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0034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8230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082129"/>
              </p:ext>
            </p:extLst>
          </p:nvPr>
        </p:nvGraphicFramePr>
        <p:xfrm>
          <a:off x="518670" y="1948758"/>
          <a:ext cx="8168130" cy="3496468"/>
        </p:xfrm>
        <a:graphic>
          <a:graphicData uri="http://schemas.openxmlformats.org/drawingml/2006/table">
            <a:tbl>
              <a:tblPr/>
              <a:tblGrid>
                <a:gridCol w="798344"/>
                <a:gridCol w="294911"/>
                <a:gridCol w="294911"/>
                <a:gridCol w="2132888"/>
                <a:gridCol w="798344"/>
                <a:gridCol w="798344"/>
                <a:gridCol w="798344"/>
                <a:gridCol w="798344"/>
                <a:gridCol w="726850"/>
                <a:gridCol w="726850"/>
              </a:tblGrid>
              <a:tr h="158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5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47.142.031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1.310.704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34.634.177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32.230.226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23.886.802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7.435.913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2.239.145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123097,6%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123097,6%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2.239.138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873.031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-353.617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709597"/>
              </p:ext>
            </p:extLst>
          </p:nvPr>
        </p:nvGraphicFramePr>
        <p:xfrm>
          <a:off x="524760" y="1833193"/>
          <a:ext cx="8155927" cy="3761122"/>
        </p:xfrm>
        <a:graphic>
          <a:graphicData uri="http://schemas.openxmlformats.org/drawingml/2006/table">
            <a:tbl>
              <a:tblPr/>
              <a:tblGrid>
                <a:gridCol w="797151"/>
                <a:gridCol w="294470"/>
                <a:gridCol w="294470"/>
                <a:gridCol w="2129702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53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01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459.632.644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23.685.681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347.753.659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361.635.729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23.341.320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275.377.076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86.557.243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-793.797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57.528.346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9.418.337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406.956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9.011.381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4.797.909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-2.056.247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1.893.833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-811.643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527.650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71.055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65557"/>
              </p:ext>
            </p:extLst>
          </p:nvPr>
        </p:nvGraphicFramePr>
        <p:xfrm>
          <a:off x="572217" y="2089540"/>
          <a:ext cx="8152004" cy="3738241"/>
        </p:xfrm>
        <a:graphic>
          <a:graphicData uri="http://schemas.openxmlformats.org/drawingml/2006/table">
            <a:tbl>
              <a:tblPr/>
              <a:tblGrid>
                <a:gridCol w="747430"/>
                <a:gridCol w="276103"/>
                <a:gridCol w="276103"/>
                <a:gridCol w="2501658"/>
                <a:gridCol w="747430"/>
                <a:gridCol w="747430"/>
                <a:gridCol w="747430"/>
                <a:gridCol w="747430"/>
                <a:gridCol w="680495"/>
                <a:gridCol w="680495"/>
              </a:tblGrid>
              <a:tr h="1585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6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44.806.340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1.637.467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29.145.868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26.632.875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1.927.540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19.155.121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10.611.773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6.929.975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2.932.212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2.932.212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1.001.205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721.397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1.066.084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080461"/>
              </p:ext>
            </p:extLst>
          </p:nvPr>
        </p:nvGraphicFramePr>
        <p:xfrm>
          <a:off x="518863" y="2063029"/>
          <a:ext cx="8229600" cy="3069721"/>
        </p:xfrm>
        <a:graphic>
          <a:graphicData uri="http://schemas.openxmlformats.org/drawingml/2006/table">
            <a:tbl>
              <a:tblPr/>
              <a:tblGrid>
                <a:gridCol w="804352"/>
                <a:gridCol w="297130"/>
                <a:gridCol w="297130"/>
                <a:gridCol w="2148940"/>
                <a:gridCol w="804352"/>
                <a:gridCol w="804352"/>
                <a:gridCol w="804352"/>
                <a:gridCol w="804352"/>
                <a:gridCol w="732320"/>
                <a:gridCol w="732320"/>
              </a:tblGrid>
              <a:tr h="1693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6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2.563.251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2.278.920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536.743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1.634.720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484.118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614.623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614.623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614.623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7304" y="577051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957160"/>
              </p:ext>
            </p:extLst>
          </p:nvPr>
        </p:nvGraphicFramePr>
        <p:xfrm>
          <a:off x="554961" y="1792282"/>
          <a:ext cx="8131838" cy="3795669"/>
        </p:xfrm>
        <a:graphic>
          <a:graphicData uri="http://schemas.openxmlformats.org/drawingml/2006/table">
            <a:tbl>
              <a:tblPr/>
              <a:tblGrid>
                <a:gridCol w="794797"/>
                <a:gridCol w="293600"/>
                <a:gridCol w="293600"/>
                <a:gridCol w="2123411"/>
                <a:gridCol w="794797"/>
                <a:gridCol w="794797"/>
                <a:gridCol w="794797"/>
                <a:gridCol w="794797"/>
                <a:gridCol w="723621"/>
                <a:gridCol w="723621"/>
              </a:tblGrid>
              <a:tr h="1641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6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275.913.927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187.098.754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10.607.397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7.095.389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165.964.914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255.490.114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165.964.914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230.107.815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-3.812.090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153.832.847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25.382.299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12.132.067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5.807.876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5.807.876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275031"/>
              </p:ext>
            </p:extLst>
          </p:nvPr>
        </p:nvGraphicFramePr>
        <p:xfrm>
          <a:off x="592987" y="1855119"/>
          <a:ext cx="8048949" cy="3925428"/>
        </p:xfrm>
        <a:graphic>
          <a:graphicData uri="http://schemas.openxmlformats.org/drawingml/2006/table">
            <a:tbl>
              <a:tblPr/>
              <a:tblGrid>
                <a:gridCol w="755823"/>
                <a:gridCol w="279203"/>
                <a:gridCol w="279203"/>
                <a:gridCol w="2335154"/>
                <a:gridCol w="755823"/>
                <a:gridCol w="755823"/>
                <a:gridCol w="755823"/>
                <a:gridCol w="755823"/>
                <a:gridCol w="688137"/>
                <a:gridCol w="688137"/>
              </a:tblGrid>
              <a:tr h="1627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3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133.443.380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10.762.378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101.839.708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95.138.735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5.034.469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72.501.362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31.544.045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2.867.586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14.956.940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1.021.200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11.974.749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11.974.749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620.055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620.055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821227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A LOS CENTROS DE ADMINISTRACIÓN DIRECTO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116"/>
              </p:ext>
            </p:extLst>
          </p:nvPr>
        </p:nvGraphicFramePr>
        <p:xfrm>
          <a:off x="518866" y="2169131"/>
          <a:ext cx="8123069" cy="1763925"/>
        </p:xfrm>
        <a:graphic>
          <a:graphicData uri="http://schemas.openxmlformats.org/drawingml/2006/table">
            <a:tbl>
              <a:tblPr/>
              <a:tblGrid>
                <a:gridCol w="774548"/>
                <a:gridCol w="183954"/>
                <a:gridCol w="271091"/>
                <a:gridCol w="2246188"/>
                <a:gridCol w="774548"/>
                <a:gridCol w="774548"/>
                <a:gridCol w="774548"/>
                <a:gridCol w="774548"/>
                <a:gridCol w="774548"/>
                <a:gridCol w="774548"/>
              </a:tblGrid>
              <a:tr h="2850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30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34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89827" y="610306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769882"/>
              </p:ext>
            </p:extLst>
          </p:nvPr>
        </p:nvGraphicFramePr>
        <p:xfrm>
          <a:off x="489830" y="1644770"/>
          <a:ext cx="8196972" cy="4458293"/>
        </p:xfrm>
        <a:graphic>
          <a:graphicData uri="http://schemas.openxmlformats.org/drawingml/2006/table">
            <a:tbl>
              <a:tblPr/>
              <a:tblGrid>
                <a:gridCol w="801163"/>
                <a:gridCol w="295952"/>
                <a:gridCol w="295952"/>
                <a:gridCol w="2140419"/>
                <a:gridCol w="801163"/>
                <a:gridCol w="801163"/>
                <a:gridCol w="801163"/>
                <a:gridCol w="801163"/>
                <a:gridCol w="729417"/>
                <a:gridCol w="729417"/>
              </a:tblGrid>
              <a:tr h="1270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91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5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62.037.599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46.633.798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30.737.281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23.532.877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3.666.165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25.016.210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-404.294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18.164.746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24.323.809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17.820.299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912.036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22.381.221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-244.258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16.802.003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107.110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601802"/>
              </p:ext>
            </p:extLst>
          </p:nvPr>
        </p:nvGraphicFramePr>
        <p:xfrm>
          <a:off x="417237" y="1772816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528891"/>
              </p:ext>
            </p:extLst>
          </p:nvPr>
        </p:nvGraphicFramePr>
        <p:xfrm>
          <a:off x="466600" y="1772816"/>
          <a:ext cx="821079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1914"/>
              </p:ext>
            </p:extLst>
          </p:nvPr>
        </p:nvGraphicFramePr>
        <p:xfrm>
          <a:off x="606311" y="1988842"/>
          <a:ext cx="7737588" cy="3528389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2154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98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1.404.799.550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51.967.662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1.027.019.841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632.632.724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38.671.992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477.539.584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311.433.611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206.524.118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3.289.609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11.744.382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358.088.262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-7.438.695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238.405.045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45.223.850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9.570.009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54.236.773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-5.126.141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22.910.458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21.930.624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0955"/>
              </p:ext>
            </p:extLst>
          </p:nvPr>
        </p:nvGraphicFramePr>
        <p:xfrm>
          <a:off x="553865" y="2016428"/>
          <a:ext cx="7934820" cy="3177952"/>
        </p:xfrm>
        <a:graphic>
          <a:graphicData uri="http://schemas.openxmlformats.org/drawingml/2006/table">
            <a:tbl>
              <a:tblPr/>
              <a:tblGrid>
                <a:gridCol w="321248"/>
                <a:gridCol w="321248"/>
                <a:gridCol w="2881593"/>
                <a:gridCol w="877006"/>
                <a:gridCol w="706745"/>
                <a:gridCol w="706745"/>
                <a:gridCol w="706745"/>
                <a:gridCol w="706745"/>
                <a:gridCol w="706745"/>
              </a:tblGrid>
              <a:tr h="595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206.429.276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-5.277.255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159.094.351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135.208.459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-5.517.255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88.877.543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71.220.817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70.216.808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171.830.059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118.600.722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47.142.031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34.634.177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504.438.984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25.323.148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376.899.527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459.632.644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23.685.681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347.753.659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44.806.340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29.145.868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2.563.251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409.357.307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14.443.946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288.938.462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275.913.927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187.098.754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133.443.380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101.839.708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62.037.599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46.633.798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656150"/>
              </p:ext>
            </p:extLst>
          </p:nvPr>
        </p:nvGraphicFramePr>
        <p:xfrm>
          <a:off x="465841" y="1403599"/>
          <a:ext cx="8194973" cy="4773366"/>
        </p:xfrm>
        <a:graphic>
          <a:graphicData uri="http://schemas.openxmlformats.org/drawingml/2006/table">
            <a:tbl>
              <a:tblPr/>
              <a:tblGrid>
                <a:gridCol w="752399"/>
                <a:gridCol w="277939"/>
                <a:gridCol w="277939"/>
                <a:gridCol w="2518291"/>
                <a:gridCol w="752399"/>
                <a:gridCol w="752399"/>
                <a:gridCol w="752399"/>
                <a:gridCol w="752399"/>
                <a:gridCol w="685019"/>
                <a:gridCol w="673790"/>
              </a:tblGrid>
              <a:tr h="115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3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135.208.459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-5.517.255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88.877.543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11.840.598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404.507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2.899.784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-87.246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1.284.938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67.461.199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-4.016.469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51.044.049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6.904.324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6.904.324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57.871.519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-2.441.571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44.139.725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48.340.903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-21.601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36.090.604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394.659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8.568.813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-1.798.375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7.534.431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-874.898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-874.898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117.162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48.454.802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-5.591.272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20.706.303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48.454.802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-5.591.272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20.706.303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2.349.530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2.349.530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79670"/>
              </p:ext>
            </p:extLst>
          </p:nvPr>
        </p:nvGraphicFramePr>
        <p:xfrm>
          <a:off x="683567" y="2420887"/>
          <a:ext cx="7869499" cy="1512169"/>
        </p:xfrm>
        <a:graphic>
          <a:graphicData uri="http://schemas.openxmlformats.org/drawingml/2006/table">
            <a:tbl>
              <a:tblPr/>
              <a:tblGrid>
                <a:gridCol w="721528"/>
                <a:gridCol w="266534"/>
                <a:gridCol w="266534"/>
                <a:gridCol w="2414965"/>
                <a:gridCol w="721528"/>
                <a:gridCol w="721528"/>
                <a:gridCol w="721528"/>
                <a:gridCol w="721528"/>
                <a:gridCol w="656913"/>
                <a:gridCol w="656913"/>
              </a:tblGrid>
              <a:tr h="2468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60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05789"/>
              </p:ext>
            </p:extLst>
          </p:nvPr>
        </p:nvGraphicFramePr>
        <p:xfrm>
          <a:off x="482069" y="1592921"/>
          <a:ext cx="7975795" cy="4482184"/>
        </p:xfrm>
        <a:graphic>
          <a:graphicData uri="http://schemas.openxmlformats.org/drawingml/2006/table">
            <a:tbl>
              <a:tblPr/>
              <a:tblGrid>
                <a:gridCol w="779545"/>
                <a:gridCol w="287967"/>
                <a:gridCol w="287967"/>
                <a:gridCol w="2082666"/>
                <a:gridCol w="779545"/>
                <a:gridCol w="779545"/>
                <a:gridCol w="779545"/>
                <a:gridCol w="779545"/>
                <a:gridCol w="709735"/>
                <a:gridCol w="709735"/>
              </a:tblGrid>
              <a:tr h="154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171.830.059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118.600.722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61.310.606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6.364.136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45.717.127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86.903.014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-2.526.281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42.960.462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1.933.208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1.933.208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18.125.941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4.170.616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351.312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3996</TotalTime>
  <Words>4124</Words>
  <Application>Microsoft Office PowerPoint</Application>
  <PresentationFormat>Presentación en pantalla (4:3)</PresentationFormat>
  <Paragraphs>2306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SEPTIEMBRE DE 2020 PARTIDA 10: MINISTERIO DE JUSTICIA</vt:lpstr>
      <vt:lpstr>EJECUCIÓN ACUMULADA DE GASTOS A SEPTIEMBRE DE 2020  PARTIDA 10 MINISTERIO DE JUSTICIA</vt:lpstr>
      <vt:lpstr>EJECUCIÓN ACUMULADA DE GASTOS A SEPTIEMBRE DE 2020  PARTIDA 10 MINISTERIO DE JUSTICIA</vt:lpstr>
      <vt:lpstr>EJECUCIÓN ACUMULADA DE GASTOS A SEPTIEMBRE DE 2020  PARTIDA 10 MINISTERIO DE JUSTICIA</vt:lpstr>
      <vt:lpstr>EJECUCIÓN ACUMULADA DE GASTOS A SEPTIEMBRE DE 2020  PARTIDA 10 MINISTERIO DE JUSTICIA</vt:lpstr>
      <vt:lpstr>EJECUCIÓN ACUMULADA DE GASTOS A SEPTIEMBRE DE 2020  PARTIDA 10 MINISTERIO DE JUSTICIA RESUMEN POR CAPÍTULOS</vt:lpstr>
      <vt:lpstr>EJECUCIÓN ACUMULADA DE GASTOS A SEPTIEMBRE DE 2020  PARTIDA 10. CAPÍTULO 01. PROGRAMA 01: SECRETARÍA Y ADMINISTRACIÓN GENERAL</vt:lpstr>
      <vt:lpstr>EJECUCIÓN ACUMULADA DE GASTOS A SEPTIEMBRE DE 2020  PARTIDA 10. CAPÍTULO 01. PROGRAMA 02:  PROGRAMA DE CONCESIONES DEL MINISTERIO DE JUSTICIA</vt:lpstr>
      <vt:lpstr>EJECUCIÓN ACUMULADA DE GASTOS A SEPTIEMBRE DE 2020  PARTIDA 10. CAPÍTULO 02. PROGRAMA 01: SERVICIO REGISTRO CIVIL E IDENTIFICACIÓN</vt:lpstr>
      <vt:lpstr>EJECUCIÓN ACUMULADA DE GASTOS A SEPTIEMBRE DE 2020  PARTIDA 10. CAPÍTULO 03. PROGRAMA 01:  SERVICIO MÉDICO LEGAL</vt:lpstr>
      <vt:lpstr>EJECUCIÓN ACUMULADA DE GASTOS A SEPTIEMBRE DE 2020  PARTIDA 10. CAPÍTULO 04. PROGRAMA 01:  GENDARMERÍA DE CHILE</vt:lpstr>
      <vt:lpstr>EJECUCIÓN ACUMULADA DE GASTOS A SEPTIEMBRE DE 2020  PARTIDA 10. CAPÍTULO 04. PROGRAMA 02:  PROGRAMA DE REHABILITACIÓN Y REINSERCIÓN SOCIAL</vt:lpstr>
      <vt:lpstr>EJECUCIÓN ACUMULADA DE GASTOS A SEPTIEMBRE DE 2020  PARTIDA 10. CAPÍTULO 06. PROGRAMA 01:  SUBSECRETARÍA DE DERECHOS HUMANOS</vt:lpstr>
      <vt:lpstr>EJECUCIÓN ACUMULADA DE GASTOS A SEPTIEMBRE DE 2020  PARTIDA 10. CAPÍTULO 07. PROGRAMA 01:  SERVICIO NACIONAL DE MENORES</vt:lpstr>
      <vt:lpstr>EJECUCIÓN ACUMULADA DE GASTOS A SEPTIEMBRE DE 2020  PARTIDA 10. CAPÍTULO 07. PROGRAMA 02:  PROGRAMA DE ADMINISTRACIÓN DIRECTA Y PROYECTOS NACIONALES</vt:lpstr>
      <vt:lpstr>EJECUCIÓN ACUMULADA DE GASTOS A SEPTIEMBRE DE 2020  PARTIDA 10. PROGRAMA DE APOYO A LOS CENTROS DE ADMINISTRACIÓN DIRECTO</vt:lpstr>
      <vt:lpstr>EJECUCIÓN ACUMULADA DE GASTOS A SEPTIEMBRE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321</cp:revision>
  <cp:lastPrinted>2019-06-03T14:10:49Z</cp:lastPrinted>
  <dcterms:created xsi:type="dcterms:W3CDTF">2016-06-23T13:38:47Z</dcterms:created>
  <dcterms:modified xsi:type="dcterms:W3CDTF">2021-01-27T16:33:34Z</dcterms:modified>
</cp:coreProperties>
</file>