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265" r:id="rId12"/>
    <p:sldId id="359" r:id="rId13"/>
    <p:sldId id="271" r:id="rId14"/>
    <p:sldId id="301" r:id="rId15"/>
    <p:sldId id="304" r:id="rId16"/>
    <p:sldId id="307" r:id="rId17"/>
    <p:sldId id="332" r:id="rId18"/>
    <p:sldId id="308" r:id="rId19"/>
    <p:sldId id="312" r:id="rId20"/>
    <p:sldId id="313" r:id="rId21"/>
    <p:sldId id="314" r:id="rId22"/>
    <p:sldId id="316" r:id="rId23"/>
    <p:sldId id="336" r:id="rId24"/>
    <p:sldId id="317" r:id="rId25"/>
    <p:sldId id="318" r:id="rId26"/>
    <p:sldId id="337" r:id="rId27"/>
    <p:sldId id="319" r:id="rId28"/>
    <p:sldId id="33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48" r:id="rId40"/>
    <p:sldId id="349" r:id="rId41"/>
    <p:sldId id="350" r:id="rId42"/>
    <p:sldId id="351" r:id="rId43"/>
    <p:sldId id="356" r:id="rId44"/>
    <p:sldId id="372" r:id="rId45"/>
    <p:sldId id="357" r:id="rId46"/>
    <p:sldId id="373" r:id="rId47"/>
    <p:sldId id="358" r:id="rId48"/>
    <p:sldId id="374" r:id="rId49"/>
    <p:sldId id="375" r:id="rId50"/>
    <p:sldId id="376" r:id="rId51"/>
    <p:sldId id="377" r:id="rId52"/>
    <p:sldId id="378" r:id="rId53"/>
    <p:sldId id="366" r:id="rId54"/>
    <p:sldId id="367" r:id="rId55"/>
    <p:sldId id="368" r:id="rId56"/>
    <p:sldId id="369" r:id="rId57"/>
    <p:sldId id="365" r:id="rId5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1C-405D-A3D7-AF7271C417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1C-405D-A3D7-AF7271C417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1C-405D-A3D7-AF7271C417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1C-405D-A3D7-AF7271C417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1C-405D-A3D7-AF7271C417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1C-405D-A3D7-AF7271C417E7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C-405D-A3D7-AF7271C417E7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C-405D-A3D7-AF7271C417E7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C-405D-A3D7-AF7271C417E7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1C-405D-A3D7-AF7271C417E7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1C-405D-A3D7-AF7271C417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09'!$C$64:$C$68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SERVICIO DE LA DEUDA     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09'!$D$64:$D$68</c:f>
              <c:numCache>
                <c:formatCode>#,##0</c:formatCode>
                <c:ptCount val="5"/>
                <c:pt idx="0">
                  <c:v>677015981</c:v>
                </c:pt>
                <c:pt idx="1">
                  <c:v>9811453659</c:v>
                </c:pt>
                <c:pt idx="2">
                  <c:v>466442992</c:v>
                </c:pt>
                <c:pt idx="3">
                  <c:v>148580260</c:v>
                </c:pt>
                <c:pt idx="4">
                  <c:v>584372741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1C-405D-A3D7-AF7271C41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 dirty="0">
                <a:effectLst/>
              </a:rPr>
              <a:t>(en millones de $)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8-4EF8-B630-CC09CC1A842D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8-4EF8-B630-CC09CC1A842D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8-4EF8-B630-CC09CC1A842D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8-4EF8-B630-CC09CC1A842D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8-4EF8-B630-CC09CC1A842D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8-4EF8-B630-CC09CC1A842D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8-4EF8-B630-CC09CC1A842D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8-4EF8-B630-CC09CC1A8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09'!$I$63:$I$85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09'!$J$63:$J$85</c:f>
              <c:numCache>
                <c:formatCode>#,##0</c:formatCode>
                <c:ptCount val="23"/>
                <c:pt idx="0">
                  <c:v>6578189967000</c:v>
                </c:pt>
                <c:pt idx="1">
                  <c:v>32584814000</c:v>
                </c:pt>
                <c:pt idx="2">
                  <c:v>43344191000</c:v>
                </c:pt>
                <c:pt idx="3">
                  <c:v>362193519000</c:v>
                </c:pt>
                <c:pt idx="4">
                  <c:v>0</c:v>
                </c:pt>
                <c:pt idx="5">
                  <c:v>1099105723000</c:v>
                </c:pt>
                <c:pt idx="6">
                  <c:v>639110070000</c:v>
                </c:pt>
                <c:pt idx="7">
                  <c:v>707388000</c:v>
                </c:pt>
                <c:pt idx="8">
                  <c:v>2322512000</c:v>
                </c:pt>
                <c:pt idx="9">
                  <c:v>416996246000</c:v>
                </c:pt>
                <c:pt idx="10">
                  <c:v>65207061000</c:v>
                </c:pt>
                <c:pt idx="11">
                  <c:v>44607172000</c:v>
                </c:pt>
                <c:pt idx="12">
                  <c:v>44249837000</c:v>
                </c:pt>
                <c:pt idx="13">
                  <c:v>39680140000</c:v>
                </c:pt>
                <c:pt idx="14">
                  <c:v>59379444000</c:v>
                </c:pt>
                <c:pt idx="15">
                  <c:v>39779928000</c:v>
                </c:pt>
                <c:pt idx="16">
                  <c:v>57096706000</c:v>
                </c:pt>
                <c:pt idx="17">
                  <c:v>1093997000</c:v>
                </c:pt>
                <c:pt idx="18">
                  <c:v>874101000</c:v>
                </c:pt>
                <c:pt idx="19">
                  <c:v>637305000</c:v>
                </c:pt>
                <c:pt idx="20">
                  <c:v>677459000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8-4EF8-B630-CC09CC1A8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09'!$D$29:$O$29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6.5084318528782048E-2</c:v>
                </c:pt>
                <c:pt idx="2">
                  <c:v>8.4228421993873911E-2</c:v>
                </c:pt>
                <c:pt idx="3">
                  <c:v>7.3050275465165862E-2</c:v>
                </c:pt>
                <c:pt idx="4">
                  <c:v>7.1067808315730965E-2</c:v>
                </c:pt>
                <c:pt idx="5">
                  <c:v>9.7249922703266226E-2</c:v>
                </c:pt>
                <c:pt idx="6">
                  <c:v>5.997241335248172E-2</c:v>
                </c:pt>
                <c:pt idx="7">
                  <c:v>6.494137360458907E-2</c:v>
                </c:pt>
                <c:pt idx="8">
                  <c:v>7.0683783866128988E-2</c:v>
                </c:pt>
                <c:pt idx="9">
                  <c:v>9.1699481493897839E-2</c:v>
                </c:pt>
                <c:pt idx="10">
                  <c:v>9.7930754568635772E-2</c:v>
                </c:pt>
                <c:pt idx="11">
                  <c:v>0.12150653562581208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6-4A34-80E4-415AA9B64B94}"/>
            </c:ext>
          </c:extLst>
        </c:ser>
        <c:ser>
          <c:idx val="0"/>
          <c:order val="1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6-4A34-80E4-415AA9B64B94}"/>
            </c:ext>
          </c:extLst>
        </c:ser>
        <c:ser>
          <c:idx val="1"/>
          <c:order val="2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543862341922987E-2"/>
                  <c:y val="7.10163927642683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A6-4A34-80E4-415AA9B64B94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6-4A34-80E4-415AA9B64B94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A6-4A34-80E4-415AA9B64B94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5A6-4A34-80E4-415AA9B64B94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A6-4A34-80E4-415AA9B64B94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A6-4A34-80E4-415AA9B64B9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09'!$D$31:$L$31</c:f>
              <c:numCache>
                <c:formatCode>0.0%</c:formatCode>
                <c:ptCount val="9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A6-4A34-80E4-415AA9B64B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09'!$D$23:$O$23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0.12111535521904485</c:v>
                </c:pt>
                <c:pt idx="2">
                  <c:v>0.20428007711313179</c:v>
                </c:pt>
                <c:pt idx="3">
                  <c:v>0.27717433226389276</c:v>
                </c:pt>
                <c:pt idx="4">
                  <c:v>0.34856156529086202</c:v>
                </c:pt>
                <c:pt idx="5">
                  <c:v>0.44567805008435674</c:v>
                </c:pt>
                <c:pt idx="6">
                  <c:v>0.50602523428421642</c:v>
                </c:pt>
                <c:pt idx="7">
                  <c:v>0.57096649466815352</c:v>
                </c:pt>
                <c:pt idx="8">
                  <c:v>0.64165027853428258</c:v>
                </c:pt>
                <c:pt idx="9">
                  <c:v>0.73334976002818042</c:v>
                </c:pt>
                <c:pt idx="10">
                  <c:v>0.83066644934555178</c:v>
                </c:pt>
                <c:pt idx="11">
                  <c:v>0.95422017773676937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EB-4C0A-A95A-33670360EDCF}"/>
            </c:ext>
          </c:extLst>
        </c:ser>
        <c:ser>
          <c:idx val="1"/>
          <c:order val="1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EB-4C0A-A95A-33670360EDCF}"/>
            </c:ext>
          </c:extLst>
        </c:ser>
        <c:ser>
          <c:idx val="2"/>
          <c:order val="2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EB-4C0A-A95A-33670360E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09'!$D$25:$L$25</c:f>
              <c:numCache>
                <c:formatCode>0.0%</c:formatCode>
                <c:ptCount val="9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EB-4C0A-A95A-33670360E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0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SEPTIEMBRE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octubre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9E21B9E-DCF5-4E14-8ADB-9BD685692186}"/>
              </a:ext>
            </a:extLst>
          </p:cNvPr>
          <p:cNvSpPr txBox="1">
            <a:spLocks/>
          </p:cNvSpPr>
          <p:nvPr/>
        </p:nvSpPr>
        <p:spPr>
          <a:xfrm>
            <a:off x="393502" y="600691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CAFA998-8B99-422A-98FB-511FB9765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78049"/>
              </p:ext>
            </p:extLst>
          </p:nvPr>
        </p:nvGraphicFramePr>
        <p:xfrm>
          <a:off x="407528" y="1655582"/>
          <a:ext cx="7896014" cy="4351336"/>
        </p:xfrm>
        <a:graphic>
          <a:graphicData uri="http://schemas.openxmlformats.org/drawingml/2006/table">
            <a:tbl>
              <a:tblPr/>
              <a:tblGrid>
                <a:gridCol w="264612">
                  <a:extLst>
                    <a:ext uri="{9D8B030D-6E8A-4147-A177-3AD203B41FA5}">
                      <a16:colId xmlns:a16="http://schemas.microsoft.com/office/drawing/2014/main" val="3322602136"/>
                    </a:ext>
                  </a:extLst>
                </a:gridCol>
                <a:gridCol w="264612">
                  <a:extLst>
                    <a:ext uri="{9D8B030D-6E8A-4147-A177-3AD203B41FA5}">
                      <a16:colId xmlns:a16="http://schemas.microsoft.com/office/drawing/2014/main" val="4292911416"/>
                    </a:ext>
                  </a:extLst>
                </a:gridCol>
                <a:gridCol w="264612">
                  <a:extLst>
                    <a:ext uri="{9D8B030D-6E8A-4147-A177-3AD203B41FA5}">
                      <a16:colId xmlns:a16="http://schemas.microsoft.com/office/drawing/2014/main" val="1414695070"/>
                    </a:ext>
                  </a:extLst>
                </a:gridCol>
                <a:gridCol w="2984821">
                  <a:extLst>
                    <a:ext uri="{9D8B030D-6E8A-4147-A177-3AD203B41FA5}">
                      <a16:colId xmlns:a16="http://schemas.microsoft.com/office/drawing/2014/main" val="2656333449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1417787138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2447720665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2005373724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3078077917"/>
                    </a:ext>
                  </a:extLst>
                </a:gridCol>
                <a:gridCol w="645653">
                  <a:extLst>
                    <a:ext uri="{9D8B030D-6E8A-4147-A177-3AD203B41FA5}">
                      <a16:colId xmlns:a16="http://schemas.microsoft.com/office/drawing/2014/main" val="2658066369"/>
                    </a:ext>
                  </a:extLst>
                </a:gridCol>
                <a:gridCol w="635068">
                  <a:extLst>
                    <a:ext uri="{9D8B030D-6E8A-4147-A177-3AD203B41FA5}">
                      <a16:colId xmlns:a16="http://schemas.microsoft.com/office/drawing/2014/main" val="626395336"/>
                    </a:ext>
                  </a:extLst>
                </a:gridCol>
              </a:tblGrid>
              <a:tr h="1227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271466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03847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128.777.871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-5.165.607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84.959.062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0760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89.510.496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-3.404.548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62.129.762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1539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6.651.301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76359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934135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434905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14.793.482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936.610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9.361.396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558893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6.750.292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4.528.473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545019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97429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25356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335.736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71714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236322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30° transitorio, Ley N°21.040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98162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490.655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650923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421788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381.700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94511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7.552.535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-1.124.230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4.625.158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084982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2.557.796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1.526.769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26261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47760"/>
                  </a:ext>
                </a:extLst>
              </a:tr>
              <a:tr h="2455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261.532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72915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451078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3.574.752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-15.345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2.740.856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621770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24.786.197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60395,2%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60395,2%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17743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555569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24.776.573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861474"/>
                  </a:ext>
                </a:extLst>
              </a:tr>
              <a:tr h="130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2.307.797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-630.958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283.952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23578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-41.958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96723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120.560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48.825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644297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33.623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86986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305.001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-365.000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91099"/>
                  </a:ext>
                </a:extLst>
              </a:tr>
              <a:tr h="12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803.019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-245.123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192.493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83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440D0E0-5E78-4B9A-AC64-446217DFB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08282"/>
              </p:ext>
            </p:extLst>
          </p:nvPr>
        </p:nvGraphicFramePr>
        <p:xfrm>
          <a:off x="479732" y="1855332"/>
          <a:ext cx="7903824" cy="1902959"/>
        </p:xfrm>
        <a:graphic>
          <a:graphicData uri="http://schemas.openxmlformats.org/drawingml/2006/table">
            <a:tbl>
              <a:tblPr/>
              <a:tblGrid>
                <a:gridCol w="264874">
                  <a:extLst>
                    <a:ext uri="{9D8B030D-6E8A-4147-A177-3AD203B41FA5}">
                      <a16:colId xmlns:a16="http://schemas.microsoft.com/office/drawing/2014/main" val="2076400773"/>
                    </a:ext>
                  </a:extLst>
                </a:gridCol>
                <a:gridCol w="264874">
                  <a:extLst>
                    <a:ext uri="{9D8B030D-6E8A-4147-A177-3AD203B41FA5}">
                      <a16:colId xmlns:a16="http://schemas.microsoft.com/office/drawing/2014/main" val="1129114704"/>
                    </a:ext>
                  </a:extLst>
                </a:gridCol>
                <a:gridCol w="264874">
                  <a:extLst>
                    <a:ext uri="{9D8B030D-6E8A-4147-A177-3AD203B41FA5}">
                      <a16:colId xmlns:a16="http://schemas.microsoft.com/office/drawing/2014/main" val="3849817137"/>
                    </a:ext>
                  </a:extLst>
                </a:gridCol>
                <a:gridCol w="2987771">
                  <a:extLst>
                    <a:ext uri="{9D8B030D-6E8A-4147-A177-3AD203B41FA5}">
                      <a16:colId xmlns:a16="http://schemas.microsoft.com/office/drawing/2014/main" val="316319033"/>
                    </a:ext>
                  </a:extLst>
                </a:gridCol>
                <a:gridCol w="709861">
                  <a:extLst>
                    <a:ext uri="{9D8B030D-6E8A-4147-A177-3AD203B41FA5}">
                      <a16:colId xmlns:a16="http://schemas.microsoft.com/office/drawing/2014/main" val="2151772593"/>
                    </a:ext>
                  </a:extLst>
                </a:gridCol>
                <a:gridCol w="709861">
                  <a:extLst>
                    <a:ext uri="{9D8B030D-6E8A-4147-A177-3AD203B41FA5}">
                      <a16:colId xmlns:a16="http://schemas.microsoft.com/office/drawing/2014/main" val="4262050569"/>
                    </a:ext>
                  </a:extLst>
                </a:gridCol>
                <a:gridCol w="709861">
                  <a:extLst>
                    <a:ext uri="{9D8B030D-6E8A-4147-A177-3AD203B41FA5}">
                      <a16:colId xmlns:a16="http://schemas.microsoft.com/office/drawing/2014/main" val="1353349880"/>
                    </a:ext>
                  </a:extLst>
                </a:gridCol>
                <a:gridCol w="709861">
                  <a:extLst>
                    <a:ext uri="{9D8B030D-6E8A-4147-A177-3AD203B41FA5}">
                      <a16:colId xmlns:a16="http://schemas.microsoft.com/office/drawing/2014/main" val="2018785883"/>
                    </a:ext>
                  </a:extLst>
                </a:gridCol>
                <a:gridCol w="646291">
                  <a:extLst>
                    <a:ext uri="{9D8B030D-6E8A-4147-A177-3AD203B41FA5}">
                      <a16:colId xmlns:a16="http://schemas.microsoft.com/office/drawing/2014/main" val="2595037700"/>
                    </a:ext>
                  </a:extLst>
                </a:gridCol>
                <a:gridCol w="635696">
                  <a:extLst>
                    <a:ext uri="{9D8B030D-6E8A-4147-A177-3AD203B41FA5}">
                      <a16:colId xmlns:a16="http://schemas.microsoft.com/office/drawing/2014/main" val="12454256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26760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17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846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671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3.451.515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63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97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126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3.451.515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02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3.451.515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07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1.325.777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29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86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883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539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933" y="1543731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8B3DAC6-196E-459B-8226-4E58EBD58546}"/>
              </a:ext>
            </a:extLst>
          </p:cNvPr>
          <p:cNvSpPr txBox="1">
            <a:spLocks/>
          </p:cNvSpPr>
          <p:nvPr/>
        </p:nvSpPr>
        <p:spPr>
          <a:xfrm>
            <a:off x="395536" y="6135732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3766DAD-3DEC-4543-A89E-657F966C4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465251"/>
              </p:ext>
            </p:extLst>
          </p:nvPr>
        </p:nvGraphicFramePr>
        <p:xfrm>
          <a:off x="478933" y="1796069"/>
          <a:ext cx="7890640" cy="4351337"/>
        </p:xfrm>
        <a:graphic>
          <a:graphicData uri="http://schemas.openxmlformats.org/drawingml/2006/table">
            <a:tbl>
              <a:tblPr/>
              <a:tblGrid>
                <a:gridCol w="264432">
                  <a:extLst>
                    <a:ext uri="{9D8B030D-6E8A-4147-A177-3AD203B41FA5}">
                      <a16:colId xmlns:a16="http://schemas.microsoft.com/office/drawing/2014/main" val="3246630444"/>
                    </a:ext>
                  </a:extLst>
                </a:gridCol>
                <a:gridCol w="264432">
                  <a:extLst>
                    <a:ext uri="{9D8B030D-6E8A-4147-A177-3AD203B41FA5}">
                      <a16:colId xmlns:a16="http://schemas.microsoft.com/office/drawing/2014/main" val="1381196767"/>
                    </a:ext>
                  </a:extLst>
                </a:gridCol>
                <a:gridCol w="264432">
                  <a:extLst>
                    <a:ext uri="{9D8B030D-6E8A-4147-A177-3AD203B41FA5}">
                      <a16:colId xmlns:a16="http://schemas.microsoft.com/office/drawing/2014/main" val="3503167524"/>
                    </a:ext>
                  </a:extLst>
                </a:gridCol>
                <a:gridCol w="2982787">
                  <a:extLst>
                    <a:ext uri="{9D8B030D-6E8A-4147-A177-3AD203B41FA5}">
                      <a16:colId xmlns:a16="http://schemas.microsoft.com/office/drawing/2014/main" val="469698667"/>
                    </a:ext>
                  </a:extLst>
                </a:gridCol>
                <a:gridCol w="708677">
                  <a:extLst>
                    <a:ext uri="{9D8B030D-6E8A-4147-A177-3AD203B41FA5}">
                      <a16:colId xmlns:a16="http://schemas.microsoft.com/office/drawing/2014/main" val="3351530864"/>
                    </a:ext>
                  </a:extLst>
                </a:gridCol>
                <a:gridCol w="708677">
                  <a:extLst>
                    <a:ext uri="{9D8B030D-6E8A-4147-A177-3AD203B41FA5}">
                      <a16:colId xmlns:a16="http://schemas.microsoft.com/office/drawing/2014/main" val="1451456523"/>
                    </a:ext>
                  </a:extLst>
                </a:gridCol>
                <a:gridCol w="708677">
                  <a:extLst>
                    <a:ext uri="{9D8B030D-6E8A-4147-A177-3AD203B41FA5}">
                      <a16:colId xmlns:a16="http://schemas.microsoft.com/office/drawing/2014/main" val="1489261997"/>
                    </a:ext>
                  </a:extLst>
                </a:gridCol>
                <a:gridCol w="708677">
                  <a:extLst>
                    <a:ext uri="{9D8B030D-6E8A-4147-A177-3AD203B41FA5}">
                      <a16:colId xmlns:a16="http://schemas.microsoft.com/office/drawing/2014/main" val="787252694"/>
                    </a:ext>
                  </a:extLst>
                </a:gridCol>
                <a:gridCol w="645213">
                  <a:extLst>
                    <a:ext uri="{9D8B030D-6E8A-4147-A177-3AD203B41FA5}">
                      <a16:colId xmlns:a16="http://schemas.microsoft.com/office/drawing/2014/main" val="307555348"/>
                    </a:ext>
                  </a:extLst>
                </a:gridCol>
                <a:gridCol w="634636">
                  <a:extLst>
                    <a:ext uri="{9D8B030D-6E8A-4147-A177-3AD203B41FA5}">
                      <a16:colId xmlns:a16="http://schemas.microsoft.com/office/drawing/2014/main" val="2569699983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725845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825112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53.157.537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-913.539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17.361.584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3357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44.649.230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-1.923.331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15.970.548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68425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31140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67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44.649.160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-1.923.331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15.970.548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92091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5.472.668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1636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3.244.579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1.159.245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51227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408.460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0810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51.858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79009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307.059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7105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1.813.732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944.957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184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320.784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76325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993.598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-273.331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524.104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73502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2.406.087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724.066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12283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1.363.035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75530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3.751.234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08857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4.356.217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943.078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52733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54690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5.112.032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4110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5.112.032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51451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392.835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56042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0087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02200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392.835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385874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392.835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16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998.201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99820,1%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642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998.201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99820,1%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13148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17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6432" y="1696658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1517AC3-C71C-4B95-BCAE-257F26FAE187}"/>
              </a:ext>
            </a:extLst>
          </p:cNvPr>
          <p:cNvSpPr txBox="1">
            <a:spLocks/>
          </p:cNvSpPr>
          <p:nvPr/>
        </p:nvSpPr>
        <p:spPr>
          <a:xfrm>
            <a:off x="323528" y="5500641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641068-0685-4F51-88B5-5A3CA0BE2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07824"/>
              </p:ext>
            </p:extLst>
          </p:nvPr>
        </p:nvGraphicFramePr>
        <p:xfrm>
          <a:off x="416432" y="1978445"/>
          <a:ext cx="7944343" cy="3499348"/>
        </p:xfrm>
        <a:graphic>
          <a:graphicData uri="http://schemas.openxmlformats.org/drawingml/2006/table">
            <a:tbl>
              <a:tblPr/>
              <a:tblGrid>
                <a:gridCol w="266232">
                  <a:extLst>
                    <a:ext uri="{9D8B030D-6E8A-4147-A177-3AD203B41FA5}">
                      <a16:colId xmlns:a16="http://schemas.microsoft.com/office/drawing/2014/main" val="4118178129"/>
                    </a:ext>
                  </a:extLst>
                </a:gridCol>
                <a:gridCol w="266232">
                  <a:extLst>
                    <a:ext uri="{9D8B030D-6E8A-4147-A177-3AD203B41FA5}">
                      <a16:colId xmlns:a16="http://schemas.microsoft.com/office/drawing/2014/main" val="1014163081"/>
                    </a:ext>
                  </a:extLst>
                </a:gridCol>
                <a:gridCol w="266232">
                  <a:extLst>
                    <a:ext uri="{9D8B030D-6E8A-4147-A177-3AD203B41FA5}">
                      <a16:colId xmlns:a16="http://schemas.microsoft.com/office/drawing/2014/main" val="1451319421"/>
                    </a:ext>
                  </a:extLst>
                </a:gridCol>
                <a:gridCol w="3003088">
                  <a:extLst>
                    <a:ext uri="{9D8B030D-6E8A-4147-A177-3AD203B41FA5}">
                      <a16:colId xmlns:a16="http://schemas.microsoft.com/office/drawing/2014/main" val="3751829336"/>
                    </a:ext>
                  </a:extLst>
                </a:gridCol>
                <a:gridCol w="713500">
                  <a:extLst>
                    <a:ext uri="{9D8B030D-6E8A-4147-A177-3AD203B41FA5}">
                      <a16:colId xmlns:a16="http://schemas.microsoft.com/office/drawing/2014/main" val="1445259290"/>
                    </a:ext>
                  </a:extLst>
                </a:gridCol>
                <a:gridCol w="713500">
                  <a:extLst>
                    <a:ext uri="{9D8B030D-6E8A-4147-A177-3AD203B41FA5}">
                      <a16:colId xmlns:a16="http://schemas.microsoft.com/office/drawing/2014/main" val="1473813757"/>
                    </a:ext>
                  </a:extLst>
                </a:gridCol>
                <a:gridCol w="713500">
                  <a:extLst>
                    <a:ext uri="{9D8B030D-6E8A-4147-A177-3AD203B41FA5}">
                      <a16:colId xmlns:a16="http://schemas.microsoft.com/office/drawing/2014/main" val="914414772"/>
                    </a:ext>
                  </a:extLst>
                </a:gridCol>
                <a:gridCol w="713500">
                  <a:extLst>
                    <a:ext uri="{9D8B030D-6E8A-4147-A177-3AD203B41FA5}">
                      <a16:colId xmlns:a16="http://schemas.microsoft.com/office/drawing/2014/main" val="3302013876"/>
                    </a:ext>
                  </a:extLst>
                </a:gridCol>
                <a:gridCol w="649604">
                  <a:extLst>
                    <a:ext uri="{9D8B030D-6E8A-4147-A177-3AD203B41FA5}">
                      <a16:colId xmlns:a16="http://schemas.microsoft.com/office/drawing/2014/main" val="335140188"/>
                    </a:ext>
                  </a:extLst>
                </a:gridCol>
                <a:gridCol w="638955">
                  <a:extLst>
                    <a:ext uri="{9D8B030D-6E8A-4147-A177-3AD203B41FA5}">
                      <a16:colId xmlns:a16="http://schemas.microsoft.com/office/drawing/2014/main" val="1634522596"/>
                    </a:ext>
                  </a:extLst>
                </a:gridCol>
              </a:tblGrid>
              <a:tr h="1278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322022"/>
                  </a:ext>
                </a:extLst>
              </a:tr>
              <a:tr h="3914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054951"/>
                  </a:ext>
                </a:extLst>
              </a:tr>
              <a:tr h="1677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25.478.519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7.606.424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45606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23.682.134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-3.103.410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5.967.433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222078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38514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11530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23.518.786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-3.266.688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5.967.433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23439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4.207.265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37268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996162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805908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2.564.968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10714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74474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1.247.892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-1.131.955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10731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463.674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38913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39724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44827"/>
                  </a:ext>
                </a:extLst>
              </a:tr>
              <a:tr h="2556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897998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3.244.695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64170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3.244.695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54601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37711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67721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491629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36485"/>
                  </a:ext>
                </a:extLst>
              </a:tr>
              <a:tr h="127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68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4065FE6-48E8-4FE5-BF6F-AA7B00C1F101}"/>
              </a:ext>
            </a:extLst>
          </p:cNvPr>
          <p:cNvSpPr txBox="1">
            <a:spLocks/>
          </p:cNvSpPr>
          <p:nvPr/>
        </p:nvSpPr>
        <p:spPr>
          <a:xfrm>
            <a:off x="495646" y="5458527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0D26244-7283-413C-AB5D-775D165C7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27144"/>
              </p:ext>
            </p:extLst>
          </p:nvPr>
        </p:nvGraphicFramePr>
        <p:xfrm>
          <a:off x="525857" y="1840156"/>
          <a:ext cx="7920948" cy="3624346"/>
        </p:xfrm>
        <a:graphic>
          <a:graphicData uri="http://schemas.openxmlformats.org/drawingml/2006/table">
            <a:tbl>
              <a:tblPr/>
              <a:tblGrid>
                <a:gridCol w="287721">
                  <a:extLst>
                    <a:ext uri="{9D8B030D-6E8A-4147-A177-3AD203B41FA5}">
                      <a16:colId xmlns:a16="http://schemas.microsoft.com/office/drawing/2014/main" val="1519383941"/>
                    </a:ext>
                  </a:extLst>
                </a:gridCol>
                <a:gridCol w="287721">
                  <a:extLst>
                    <a:ext uri="{9D8B030D-6E8A-4147-A177-3AD203B41FA5}">
                      <a16:colId xmlns:a16="http://schemas.microsoft.com/office/drawing/2014/main" val="1629876076"/>
                    </a:ext>
                  </a:extLst>
                </a:gridCol>
                <a:gridCol w="287721">
                  <a:extLst>
                    <a:ext uri="{9D8B030D-6E8A-4147-A177-3AD203B41FA5}">
                      <a16:colId xmlns:a16="http://schemas.microsoft.com/office/drawing/2014/main" val="2834314300"/>
                    </a:ext>
                  </a:extLst>
                </a:gridCol>
                <a:gridCol w="2580854">
                  <a:extLst>
                    <a:ext uri="{9D8B030D-6E8A-4147-A177-3AD203B41FA5}">
                      <a16:colId xmlns:a16="http://schemas.microsoft.com/office/drawing/2014/main" val="182933457"/>
                    </a:ext>
                  </a:extLst>
                </a:gridCol>
                <a:gridCol w="771091">
                  <a:extLst>
                    <a:ext uri="{9D8B030D-6E8A-4147-A177-3AD203B41FA5}">
                      <a16:colId xmlns:a16="http://schemas.microsoft.com/office/drawing/2014/main" val="564792786"/>
                    </a:ext>
                  </a:extLst>
                </a:gridCol>
                <a:gridCol w="771091">
                  <a:extLst>
                    <a:ext uri="{9D8B030D-6E8A-4147-A177-3AD203B41FA5}">
                      <a16:colId xmlns:a16="http://schemas.microsoft.com/office/drawing/2014/main" val="3092225837"/>
                    </a:ext>
                  </a:extLst>
                </a:gridCol>
                <a:gridCol w="771091">
                  <a:extLst>
                    <a:ext uri="{9D8B030D-6E8A-4147-A177-3AD203B41FA5}">
                      <a16:colId xmlns:a16="http://schemas.microsoft.com/office/drawing/2014/main" val="208880874"/>
                    </a:ext>
                  </a:extLst>
                </a:gridCol>
                <a:gridCol w="771091">
                  <a:extLst>
                    <a:ext uri="{9D8B030D-6E8A-4147-A177-3AD203B41FA5}">
                      <a16:colId xmlns:a16="http://schemas.microsoft.com/office/drawing/2014/main" val="462829291"/>
                    </a:ext>
                  </a:extLst>
                </a:gridCol>
                <a:gridCol w="702038">
                  <a:extLst>
                    <a:ext uri="{9D8B030D-6E8A-4147-A177-3AD203B41FA5}">
                      <a16:colId xmlns:a16="http://schemas.microsoft.com/office/drawing/2014/main" val="1493922940"/>
                    </a:ext>
                  </a:extLst>
                </a:gridCol>
                <a:gridCol w="690529">
                  <a:extLst>
                    <a:ext uri="{9D8B030D-6E8A-4147-A177-3AD203B41FA5}">
                      <a16:colId xmlns:a16="http://schemas.microsoft.com/office/drawing/2014/main" val="2757654493"/>
                    </a:ext>
                  </a:extLst>
                </a:gridCol>
              </a:tblGrid>
              <a:tr h="1374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63675"/>
                  </a:ext>
                </a:extLst>
              </a:tr>
              <a:tr h="4208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755022"/>
                  </a:ext>
                </a:extLst>
              </a:tr>
              <a:tr h="1803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58.283.513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-1.656.555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41.101.971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124643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47.149.285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34.960.630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451862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62794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69040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47.149.215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34.960.630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71462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22.897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708157"/>
                  </a:ext>
                </a:extLst>
              </a:tr>
              <a:tr h="2748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2.780.393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412650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31.122.681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642870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1.616.418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953.845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26861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80.814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55099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9.161.064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32142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9.161.064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218123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11.038.783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6.046.896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198370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177743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66504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4.659.482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85001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1.505.873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42865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1.505.873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20216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64527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39430"/>
                  </a:ext>
                </a:extLst>
              </a:tr>
              <a:tr h="137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2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1C1C69F-D56C-4847-98E0-7AA993534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33075"/>
              </p:ext>
            </p:extLst>
          </p:nvPr>
        </p:nvGraphicFramePr>
        <p:xfrm>
          <a:off x="464136" y="1960570"/>
          <a:ext cx="7927199" cy="3251519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1888187477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3309579148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3579440891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1362540803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599522088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882454396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33260488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842584744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1429020251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2055693675"/>
                    </a:ext>
                  </a:extLst>
                </a:gridCol>
              </a:tblGrid>
              <a:tr h="1226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955796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469802"/>
                  </a:ext>
                </a:extLst>
              </a:tr>
              <a:tr h="1610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6.291.724.984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-6.805.516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4.575.709.973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94385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6.248.569.359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6.221.135.636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-27.433.723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4.508.775.371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21815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5.258.551.854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5.211.257.927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-47.293.927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3.802.242.669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16015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65.952.388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65.994.373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62.106.490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26670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3.703.683.648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-5.824.070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2.683.654.383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33128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7.447.062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-7.760.134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2.262.464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514426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73.852.574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-8.469.530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51.417.467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77839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3781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26.902.039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95783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45.465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974232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33.003.058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32.735.209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17298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820.085.996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-19.017.009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588.546.324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97156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110.831.258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13794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314.613.878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-2.265.169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243.741.570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810964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177.817.602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191961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177.817.602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403322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732.777.321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752.637.525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19.860.204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528.715.100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328308"/>
                  </a:ext>
                </a:extLst>
              </a:tr>
              <a:tr h="122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5.962.002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9755"/>
                  </a:ext>
                </a:extLst>
              </a:tr>
              <a:tr h="130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1.245.760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319143"/>
                  </a:ext>
                </a:extLst>
              </a:tr>
              <a:tr h="130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21.196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1.730.313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49429"/>
                  </a:ext>
                </a:extLst>
              </a:tr>
              <a:tr h="2453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5.732.110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41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79F2FCB-B080-41C6-82DE-09989ABED7DE}"/>
              </a:ext>
            </a:extLst>
          </p:cNvPr>
          <p:cNvSpPr txBox="1">
            <a:spLocks/>
          </p:cNvSpPr>
          <p:nvPr/>
        </p:nvSpPr>
        <p:spPr>
          <a:xfrm>
            <a:off x="443963" y="6113700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B7F69C-31F4-42AD-AA08-A9CE37907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49013"/>
              </p:ext>
            </p:extLst>
          </p:nvPr>
        </p:nvGraphicFramePr>
        <p:xfrm>
          <a:off x="473431" y="1834688"/>
          <a:ext cx="7910042" cy="4290686"/>
        </p:xfrm>
        <a:graphic>
          <a:graphicData uri="http://schemas.openxmlformats.org/drawingml/2006/table">
            <a:tbl>
              <a:tblPr/>
              <a:tblGrid>
                <a:gridCol w="256071">
                  <a:extLst>
                    <a:ext uri="{9D8B030D-6E8A-4147-A177-3AD203B41FA5}">
                      <a16:colId xmlns:a16="http://schemas.microsoft.com/office/drawing/2014/main" val="3071072848"/>
                    </a:ext>
                  </a:extLst>
                </a:gridCol>
                <a:gridCol w="256071">
                  <a:extLst>
                    <a:ext uri="{9D8B030D-6E8A-4147-A177-3AD203B41FA5}">
                      <a16:colId xmlns:a16="http://schemas.microsoft.com/office/drawing/2014/main" val="3523662368"/>
                    </a:ext>
                  </a:extLst>
                </a:gridCol>
                <a:gridCol w="256071">
                  <a:extLst>
                    <a:ext uri="{9D8B030D-6E8A-4147-A177-3AD203B41FA5}">
                      <a16:colId xmlns:a16="http://schemas.microsoft.com/office/drawing/2014/main" val="1242984061"/>
                    </a:ext>
                  </a:extLst>
                </a:gridCol>
                <a:gridCol w="3157360">
                  <a:extLst>
                    <a:ext uri="{9D8B030D-6E8A-4147-A177-3AD203B41FA5}">
                      <a16:colId xmlns:a16="http://schemas.microsoft.com/office/drawing/2014/main" val="530307868"/>
                    </a:ext>
                  </a:extLst>
                </a:gridCol>
                <a:gridCol w="686271">
                  <a:extLst>
                    <a:ext uri="{9D8B030D-6E8A-4147-A177-3AD203B41FA5}">
                      <a16:colId xmlns:a16="http://schemas.microsoft.com/office/drawing/2014/main" val="2124094580"/>
                    </a:ext>
                  </a:extLst>
                </a:gridCol>
                <a:gridCol w="686271">
                  <a:extLst>
                    <a:ext uri="{9D8B030D-6E8A-4147-A177-3AD203B41FA5}">
                      <a16:colId xmlns:a16="http://schemas.microsoft.com/office/drawing/2014/main" val="1609967929"/>
                    </a:ext>
                  </a:extLst>
                </a:gridCol>
                <a:gridCol w="686271">
                  <a:extLst>
                    <a:ext uri="{9D8B030D-6E8A-4147-A177-3AD203B41FA5}">
                      <a16:colId xmlns:a16="http://schemas.microsoft.com/office/drawing/2014/main" val="2881486822"/>
                    </a:ext>
                  </a:extLst>
                </a:gridCol>
                <a:gridCol w="686271">
                  <a:extLst>
                    <a:ext uri="{9D8B030D-6E8A-4147-A177-3AD203B41FA5}">
                      <a16:colId xmlns:a16="http://schemas.microsoft.com/office/drawing/2014/main" val="1494091194"/>
                    </a:ext>
                  </a:extLst>
                </a:gridCol>
                <a:gridCol w="624814">
                  <a:extLst>
                    <a:ext uri="{9D8B030D-6E8A-4147-A177-3AD203B41FA5}">
                      <a16:colId xmlns:a16="http://schemas.microsoft.com/office/drawing/2014/main" val="1842417125"/>
                    </a:ext>
                  </a:extLst>
                </a:gridCol>
                <a:gridCol w="614571">
                  <a:extLst>
                    <a:ext uri="{9D8B030D-6E8A-4147-A177-3AD203B41FA5}">
                      <a16:colId xmlns:a16="http://schemas.microsoft.com/office/drawing/2014/main" val="2697057241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389045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031263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42.288.055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2177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59.710.942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2.415.307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45.081.477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43292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2.287.848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604493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53.112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74773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3463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4.155.229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2.029.534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75612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293.071.428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58314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4.124.814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408.763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3.114.488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91687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3772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10.266.872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5.928.137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2.869.964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6258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14.411.747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4.381.238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1.753.410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8031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14.761.088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4.450.759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1.763.535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139663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60.904.268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01109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58.421.160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2273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404.636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6875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146.061.746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1485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46.306.396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92604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44.683.334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76500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44.683.334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14862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07111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26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1260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174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804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FCB0840-F3DD-4914-ADB0-752B891E4609}"/>
              </a:ext>
            </a:extLst>
          </p:cNvPr>
          <p:cNvSpPr txBox="1">
            <a:spLocks/>
          </p:cNvSpPr>
          <p:nvPr/>
        </p:nvSpPr>
        <p:spPr>
          <a:xfrm>
            <a:off x="395536" y="3714580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2AB550B-7B65-4ACC-A7B0-561C9F6F9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90137"/>
              </p:ext>
            </p:extLst>
          </p:nvPr>
        </p:nvGraphicFramePr>
        <p:xfrm>
          <a:off x="482922" y="2015389"/>
          <a:ext cx="7927196" cy="1696805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63827087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20754434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357361242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60610426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3463961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77366696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15329321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191178173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3291316468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3842224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1425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5314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4.418.281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3.159.630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85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4.183.116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030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760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54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381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4.179.215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73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383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48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33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065685C-D609-44C7-AAAE-3F8621791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19309"/>
              </p:ext>
            </p:extLst>
          </p:nvPr>
        </p:nvGraphicFramePr>
        <p:xfrm>
          <a:off x="529948" y="1859265"/>
          <a:ext cx="7927197" cy="2453434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69963711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5640527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085914094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73167556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18815867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94503635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50124544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279586101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435286052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134686766"/>
                    </a:ext>
                  </a:extLst>
                </a:gridCol>
              </a:tblGrid>
              <a:tr h="1266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79193"/>
                  </a:ext>
                </a:extLst>
              </a:tr>
              <a:tr h="3877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732857"/>
                  </a:ext>
                </a:extLst>
              </a:tr>
              <a:tr h="1662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32.176.206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-408.608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22.808.333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894014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25.967.806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-331.030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19.167.931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34270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5.416.424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2.950.046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99903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96843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669105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02858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48117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88658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33483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16915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4747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-162.622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91233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53592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38169"/>
                  </a:ext>
                </a:extLst>
              </a:tr>
              <a:tr h="1266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4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620E789-FFA4-4A41-9EF3-74F2918BE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015085"/>
              </p:ext>
            </p:extLst>
          </p:nvPr>
        </p:nvGraphicFramePr>
        <p:xfrm>
          <a:off x="466342" y="1829570"/>
          <a:ext cx="7886699" cy="3445196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2581715107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82455269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688444408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1319864079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231938068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92439019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620489596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463824854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2306232395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1544215257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068517"/>
                  </a:ext>
                </a:extLst>
              </a:tr>
              <a:tr h="3854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94095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43.736.761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392.570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14.475.421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77080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11.799.906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-38.951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8.692.658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92409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1.900.717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-204.239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877.362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0450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63962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39579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3.809.046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9247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3.809.046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0878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2.225.715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74101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4.206.619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1.523.592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842241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59.739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6055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2311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0882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79288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04643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325.975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-149.767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157.907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06786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-37.616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42447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43008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40.340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23523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278.731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-91.248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79443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938.448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93844,8%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4491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938.448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93844,8%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18590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0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92113"/>
              </p:ext>
            </p:extLst>
          </p:nvPr>
        </p:nvGraphicFramePr>
        <p:xfrm>
          <a:off x="1403647" y="1916831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877" y="1417399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B9C2566-DCD4-4C70-B31A-2E1E31575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32239"/>
              </p:ext>
            </p:extLst>
          </p:nvPr>
        </p:nvGraphicFramePr>
        <p:xfrm>
          <a:off x="470876" y="1782039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2088732841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98518576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707162499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348276761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06253195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62919457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63856592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647730114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4181837049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635997362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107050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19662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358.421.977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-3.771.542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226.725.783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8994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3.661.447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119.026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2.721.426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6963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900.583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-65.480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476.688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262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342.542.272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219.426.701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16682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342.501.232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219.426.701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5855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339.478.262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218.050.337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20264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1.368.136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10954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16848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9830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3314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21.723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7364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-3.785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558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114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114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4.079.245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655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4.079.245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6940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4.079.245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78853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9377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79163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140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D86331-FF0B-4BE3-BE79-371E5FD4E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468346"/>
              </p:ext>
            </p:extLst>
          </p:nvPr>
        </p:nvGraphicFramePr>
        <p:xfrm>
          <a:off x="477783" y="1855864"/>
          <a:ext cx="8050051" cy="3609514"/>
        </p:xfrm>
        <a:graphic>
          <a:graphicData uri="http://schemas.openxmlformats.org/drawingml/2006/table">
            <a:tbl>
              <a:tblPr/>
              <a:tblGrid>
                <a:gridCol w="269774">
                  <a:extLst>
                    <a:ext uri="{9D8B030D-6E8A-4147-A177-3AD203B41FA5}">
                      <a16:colId xmlns:a16="http://schemas.microsoft.com/office/drawing/2014/main" val="3279828321"/>
                    </a:ext>
                  </a:extLst>
                </a:gridCol>
                <a:gridCol w="269774">
                  <a:extLst>
                    <a:ext uri="{9D8B030D-6E8A-4147-A177-3AD203B41FA5}">
                      <a16:colId xmlns:a16="http://schemas.microsoft.com/office/drawing/2014/main" val="1540309460"/>
                    </a:ext>
                  </a:extLst>
                </a:gridCol>
                <a:gridCol w="269774">
                  <a:extLst>
                    <a:ext uri="{9D8B030D-6E8A-4147-A177-3AD203B41FA5}">
                      <a16:colId xmlns:a16="http://schemas.microsoft.com/office/drawing/2014/main" val="2637410438"/>
                    </a:ext>
                  </a:extLst>
                </a:gridCol>
                <a:gridCol w="3043048">
                  <a:extLst>
                    <a:ext uri="{9D8B030D-6E8A-4147-A177-3AD203B41FA5}">
                      <a16:colId xmlns:a16="http://schemas.microsoft.com/office/drawing/2014/main" val="3196360052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2136315919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939877117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1093433237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3844763124"/>
                    </a:ext>
                  </a:extLst>
                </a:gridCol>
                <a:gridCol w="658248">
                  <a:extLst>
                    <a:ext uri="{9D8B030D-6E8A-4147-A177-3AD203B41FA5}">
                      <a16:colId xmlns:a16="http://schemas.microsoft.com/office/drawing/2014/main" val="2851295004"/>
                    </a:ext>
                  </a:extLst>
                </a:gridCol>
                <a:gridCol w="647457">
                  <a:extLst>
                    <a:ext uri="{9D8B030D-6E8A-4147-A177-3AD203B41FA5}">
                      <a16:colId xmlns:a16="http://schemas.microsoft.com/office/drawing/2014/main" val="854714476"/>
                    </a:ext>
                  </a:extLst>
                </a:gridCol>
              </a:tblGrid>
              <a:tr h="1269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903661"/>
                  </a:ext>
                </a:extLst>
              </a:tr>
              <a:tr h="3887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490782"/>
                  </a:ext>
                </a:extLst>
              </a:tr>
              <a:tr h="1665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728.164.191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517.021.105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265008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21.186.313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14.895.692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83728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5.472.158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3.740.504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04695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832776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88879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674.102.867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473.484.399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95117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674.102.867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473.484.399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577993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JUNJI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90.212.265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49.060.504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712234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103203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Educación Básica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254.934.573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563822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31340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89328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de Vacaciones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2.995.655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14739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Kinder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22.729.008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029843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Enseñanza Media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103.785.065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27126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Refuerzo Educativo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051730"/>
                  </a:ext>
                </a:extLst>
              </a:tr>
              <a:tr h="1348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Prekinder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18.608.799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12319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Alimentacion Especial para Estudiantes Adultos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4.711.004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420994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Alimentación para Actividades Extraescolares en liceos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91793"/>
                  </a:ext>
                </a:extLst>
              </a:tr>
              <a:tr h="2538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Reescolarización plan 12 años escolaridad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94222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13.251.086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378681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2.169.700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52258"/>
                  </a:ext>
                </a:extLst>
              </a:tr>
              <a:tr h="1269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SENAME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7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1"/>
            <a:ext cx="8210798" cy="317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84" y="919994"/>
            <a:ext cx="80648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528DA25-EDE8-4473-871A-E0EE8221220E}"/>
              </a:ext>
            </a:extLst>
          </p:cNvPr>
          <p:cNvSpPr txBox="1">
            <a:spLocks/>
          </p:cNvSpPr>
          <p:nvPr/>
        </p:nvSpPr>
        <p:spPr>
          <a:xfrm>
            <a:off x="467544" y="4330177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EE978CD-8CFB-4C60-BA98-964F39E50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91752"/>
              </p:ext>
            </p:extLst>
          </p:nvPr>
        </p:nvGraphicFramePr>
        <p:xfrm>
          <a:off x="539552" y="1874058"/>
          <a:ext cx="8064895" cy="245383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63425038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513337974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458729912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28241491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61390004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31155503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02020794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61325684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191795980"/>
                    </a:ext>
                  </a:extLst>
                </a:gridCol>
                <a:gridCol w="648650">
                  <a:extLst>
                    <a:ext uri="{9D8B030D-6E8A-4147-A177-3AD203B41FA5}">
                      <a16:colId xmlns:a16="http://schemas.microsoft.com/office/drawing/2014/main" val="303408626"/>
                    </a:ext>
                  </a:extLst>
                </a:gridCol>
              </a:tblGrid>
              <a:tr h="1291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42885"/>
                  </a:ext>
                </a:extLst>
              </a:tr>
              <a:tr h="3874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04387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22.370.000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713637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22.370.000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67598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99261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44888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788206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99027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321507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3892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928335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4653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616572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781028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23.174.185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2317418,5%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218451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23.174.185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2317418,5%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1361"/>
                  </a:ext>
                </a:extLst>
              </a:tr>
              <a:tr h="129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2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6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7218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0DF117B-E303-4E26-B71C-02A2D4B00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83504"/>
              </p:ext>
            </p:extLst>
          </p:nvPr>
        </p:nvGraphicFramePr>
        <p:xfrm>
          <a:off x="465658" y="1820578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84027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407990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7979973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45346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188947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0021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76903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1562149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2134906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991320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7155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4477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33.690.048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008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12.075.614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72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98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060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11.558.815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03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7.912.768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762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6.128.179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18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9.853.353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40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13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99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45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65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117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429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4854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22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6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B9CA332-EFAA-4F7A-B4E3-5C0B422A0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58021"/>
              </p:ext>
            </p:extLst>
          </p:nvPr>
        </p:nvGraphicFramePr>
        <p:xfrm>
          <a:off x="471584" y="1772816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867650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623834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5287023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853672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830125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833818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923915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5362970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6765318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455367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04449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941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368.107.288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259.277.539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24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316.588.294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210.678.596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644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309.960.294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-9.053.444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210.518.843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25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22.847.655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78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995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8.291.613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1.793.961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66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2.141.952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336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29.176.116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19.262.017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46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68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202.512.216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-9.100.020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143.075.787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49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8344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3.079.745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2.447.770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1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2.179.060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3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19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11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por COVID 19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43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671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907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988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7886701" cy="305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1709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38A7D7A-E7AF-49A1-9D82-2981C98E8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997574"/>
              </p:ext>
            </p:extLst>
          </p:nvPr>
        </p:nvGraphicFramePr>
        <p:xfrm>
          <a:off x="539550" y="1866504"/>
          <a:ext cx="7886701" cy="195846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869685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237907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2363047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564020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34120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236143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490154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6760639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1536654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766486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711096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175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58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68927"/>
                  </a:ext>
                </a:extLst>
              </a:tr>
              <a:tr h="182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32.092.481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14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32.092.481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563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 con excelencia, de Establecimientos de Educación Particular Subvencionados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6.842.575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2406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Básico, de Establecimientos de Educación del Sector Municipal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25.249.906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484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84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923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96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4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2953DD-B95F-41AE-8231-C22777C65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29595"/>
              </p:ext>
            </p:extLst>
          </p:nvPr>
        </p:nvGraphicFramePr>
        <p:xfrm>
          <a:off x="537752" y="1773746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3117143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582058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5295524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069051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49979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7281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356231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5062210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3712521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5584925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9931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447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630.319.334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9.273.807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404.700.216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57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243.175.734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9.663.181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179.399.058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23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54.440.300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6.820.781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28.177.680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939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5.395.915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644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9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5.395.915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17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168.916.488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315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9.611.585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33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9.611.585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621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159.304.903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043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154.855.195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207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3.473.461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11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966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844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422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431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1.491.917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419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36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1.491.867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17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7DA73A-3DEB-48E9-B702-20FBF76B1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621287"/>
              </p:ext>
            </p:extLst>
          </p:nvPr>
        </p:nvGraphicFramePr>
        <p:xfrm>
          <a:off x="564402" y="1848264"/>
          <a:ext cx="7886701" cy="266414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158075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317615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6895827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636259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14807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286059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756853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6530815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664628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893339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30347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1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-1.944.463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163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905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723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10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960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682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883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11.893.016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94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11.893.016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07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1.329.199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97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1.329.199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58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1.329.199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15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8.965.045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7.104.748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23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2.718.318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11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01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80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8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057" y="163170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56C17E-327D-43A1-B12E-C8F67AA00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20266"/>
              </p:ext>
            </p:extLst>
          </p:nvPr>
        </p:nvGraphicFramePr>
        <p:xfrm>
          <a:off x="466058" y="1996834"/>
          <a:ext cx="7886700" cy="2953716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637753093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3905048900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2643925695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733671922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4068179491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556918005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564817291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692591623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3790977994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3192920255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88931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33548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21.346.850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3.282.307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10.902.585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71890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10.251.104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601.543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7.140.952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8095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4.331.772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690.174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1728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218.964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72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0999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218.964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6587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2.580.346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6190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2.580.346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749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671.728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0094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1.698.906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9671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209.712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76202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55359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5892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-269.171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2617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-38.723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9881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77368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26.052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-230.448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23325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9698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6992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729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60" y="1484784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09B3633-8259-4341-9D00-15F0859E5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18026"/>
              </p:ext>
            </p:extLst>
          </p:nvPr>
        </p:nvGraphicFramePr>
        <p:xfrm>
          <a:off x="461759" y="1849909"/>
          <a:ext cx="7886701" cy="20773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910316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359923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577997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394150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142002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965938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99301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111872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7741022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766483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9637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80335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01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095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886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54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16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208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84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952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76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5984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8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7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928102"/>
              </p:ext>
            </p:extLst>
          </p:nvPr>
        </p:nvGraphicFramePr>
        <p:xfrm>
          <a:off x="467544" y="1700808"/>
          <a:ext cx="7992888" cy="397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8797" y="145428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3E83B20-EBD1-437F-90AE-3032ACE899B8}"/>
              </a:ext>
            </a:extLst>
          </p:cNvPr>
          <p:cNvSpPr txBox="1">
            <a:spLocks/>
          </p:cNvSpPr>
          <p:nvPr/>
        </p:nvSpPr>
        <p:spPr>
          <a:xfrm>
            <a:off x="455133" y="496728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C80C847-5F48-447B-8871-7479AF4AB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782592"/>
              </p:ext>
            </p:extLst>
          </p:nvPr>
        </p:nvGraphicFramePr>
        <p:xfrm>
          <a:off x="476002" y="1783766"/>
          <a:ext cx="7889174" cy="3183522"/>
        </p:xfrm>
        <a:graphic>
          <a:graphicData uri="http://schemas.openxmlformats.org/drawingml/2006/table">
            <a:tbl>
              <a:tblPr/>
              <a:tblGrid>
                <a:gridCol w="264383">
                  <a:extLst>
                    <a:ext uri="{9D8B030D-6E8A-4147-A177-3AD203B41FA5}">
                      <a16:colId xmlns:a16="http://schemas.microsoft.com/office/drawing/2014/main" val="4190781002"/>
                    </a:ext>
                  </a:extLst>
                </a:gridCol>
                <a:gridCol w="264383">
                  <a:extLst>
                    <a:ext uri="{9D8B030D-6E8A-4147-A177-3AD203B41FA5}">
                      <a16:colId xmlns:a16="http://schemas.microsoft.com/office/drawing/2014/main" val="342324597"/>
                    </a:ext>
                  </a:extLst>
                </a:gridCol>
                <a:gridCol w="264383">
                  <a:extLst>
                    <a:ext uri="{9D8B030D-6E8A-4147-A177-3AD203B41FA5}">
                      <a16:colId xmlns:a16="http://schemas.microsoft.com/office/drawing/2014/main" val="3485233996"/>
                    </a:ext>
                  </a:extLst>
                </a:gridCol>
                <a:gridCol w="2982234">
                  <a:extLst>
                    <a:ext uri="{9D8B030D-6E8A-4147-A177-3AD203B41FA5}">
                      <a16:colId xmlns:a16="http://schemas.microsoft.com/office/drawing/2014/main" val="2976695432"/>
                    </a:ext>
                  </a:extLst>
                </a:gridCol>
                <a:gridCol w="708545">
                  <a:extLst>
                    <a:ext uri="{9D8B030D-6E8A-4147-A177-3AD203B41FA5}">
                      <a16:colId xmlns:a16="http://schemas.microsoft.com/office/drawing/2014/main" val="679865234"/>
                    </a:ext>
                  </a:extLst>
                </a:gridCol>
                <a:gridCol w="708545">
                  <a:extLst>
                    <a:ext uri="{9D8B030D-6E8A-4147-A177-3AD203B41FA5}">
                      <a16:colId xmlns:a16="http://schemas.microsoft.com/office/drawing/2014/main" val="2066840866"/>
                    </a:ext>
                  </a:extLst>
                </a:gridCol>
                <a:gridCol w="708545">
                  <a:extLst>
                    <a:ext uri="{9D8B030D-6E8A-4147-A177-3AD203B41FA5}">
                      <a16:colId xmlns:a16="http://schemas.microsoft.com/office/drawing/2014/main" val="3983511945"/>
                    </a:ext>
                  </a:extLst>
                </a:gridCol>
                <a:gridCol w="708545">
                  <a:extLst>
                    <a:ext uri="{9D8B030D-6E8A-4147-A177-3AD203B41FA5}">
                      <a16:colId xmlns:a16="http://schemas.microsoft.com/office/drawing/2014/main" val="916537389"/>
                    </a:ext>
                  </a:extLst>
                </a:gridCol>
                <a:gridCol w="645093">
                  <a:extLst>
                    <a:ext uri="{9D8B030D-6E8A-4147-A177-3AD203B41FA5}">
                      <a16:colId xmlns:a16="http://schemas.microsoft.com/office/drawing/2014/main" val="1155618322"/>
                    </a:ext>
                  </a:extLst>
                </a:gridCol>
                <a:gridCol w="634518">
                  <a:extLst>
                    <a:ext uri="{9D8B030D-6E8A-4147-A177-3AD203B41FA5}">
                      <a16:colId xmlns:a16="http://schemas.microsoft.com/office/drawing/2014/main" val="70700746"/>
                    </a:ext>
                  </a:extLst>
                </a:gridCol>
              </a:tblGrid>
              <a:tr h="1254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02272"/>
                  </a:ext>
                </a:extLst>
              </a:tr>
              <a:tr h="3842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351395"/>
                  </a:ext>
                </a:extLst>
              </a:tr>
              <a:tr h="164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255966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1.233.169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942851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162130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56201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45338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202227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19286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401794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795760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724146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60087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344775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679157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428233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492204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64198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19763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17101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196767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33280"/>
                  </a:ext>
                </a:extLst>
              </a:tr>
              <a:tr h="125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399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AC57E97-1624-449B-9247-8DE67B3A7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95535"/>
              </p:ext>
            </p:extLst>
          </p:nvPr>
        </p:nvGraphicFramePr>
        <p:xfrm>
          <a:off x="539551" y="1913198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213351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689978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0015481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323909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006879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422875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755572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7208645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730174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508915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79865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3858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9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4.328.258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3.145.503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41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2.018.185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28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55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442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18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082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20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70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56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8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1BA6D8-8DD6-439E-88F9-B3D96FFA0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60399"/>
              </p:ext>
            </p:extLst>
          </p:nvPr>
        </p:nvGraphicFramePr>
        <p:xfrm>
          <a:off x="467543" y="1935440"/>
          <a:ext cx="7905177" cy="3510356"/>
        </p:xfrm>
        <a:graphic>
          <a:graphicData uri="http://schemas.openxmlformats.org/drawingml/2006/table">
            <a:tbl>
              <a:tblPr/>
              <a:tblGrid>
                <a:gridCol w="258339">
                  <a:extLst>
                    <a:ext uri="{9D8B030D-6E8A-4147-A177-3AD203B41FA5}">
                      <a16:colId xmlns:a16="http://schemas.microsoft.com/office/drawing/2014/main" val="1199910279"/>
                    </a:ext>
                  </a:extLst>
                </a:gridCol>
                <a:gridCol w="258339">
                  <a:extLst>
                    <a:ext uri="{9D8B030D-6E8A-4147-A177-3AD203B41FA5}">
                      <a16:colId xmlns:a16="http://schemas.microsoft.com/office/drawing/2014/main" val="4045570735"/>
                    </a:ext>
                  </a:extLst>
                </a:gridCol>
                <a:gridCol w="258339">
                  <a:extLst>
                    <a:ext uri="{9D8B030D-6E8A-4147-A177-3AD203B41FA5}">
                      <a16:colId xmlns:a16="http://schemas.microsoft.com/office/drawing/2014/main" val="2629529310"/>
                    </a:ext>
                  </a:extLst>
                </a:gridCol>
                <a:gridCol w="3110403">
                  <a:extLst>
                    <a:ext uri="{9D8B030D-6E8A-4147-A177-3AD203B41FA5}">
                      <a16:colId xmlns:a16="http://schemas.microsoft.com/office/drawing/2014/main" val="1075894711"/>
                    </a:ext>
                  </a:extLst>
                </a:gridCol>
                <a:gridCol w="692349">
                  <a:extLst>
                    <a:ext uri="{9D8B030D-6E8A-4147-A177-3AD203B41FA5}">
                      <a16:colId xmlns:a16="http://schemas.microsoft.com/office/drawing/2014/main" val="3829318959"/>
                    </a:ext>
                  </a:extLst>
                </a:gridCol>
                <a:gridCol w="692349">
                  <a:extLst>
                    <a:ext uri="{9D8B030D-6E8A-4147-A177-3AD203B41FA5}">
                      <a16:colId xmlns:a16="http://schemas.microsoft.com/office/drawing/2014/main" val="4199897732"/>
                    </a:ext>
                  </a:extLst>
                </a:gridCol>
                <a:gridCol w="692349">
                  <a:extLst>
                    <a:ext uri="{9D8B030D-6E8A-4147-A177-3AD203B41FA5}">
                      <a16:colId xmlns:a16="http://schemas.microsoft.com/office/drawing/2014/main" val="3521495139"/>
                    </a:ext>
                  </a:extLst>
                </a:gridCol>
                <a:gridCol w="692349">
                  <a:extLst>
                    <a:ext uri="{9D8B030D-6E8A-4147-A177-3AD203B41FA5}">
                      <a16:colId xmlns:a16="http://schemas.microsoft.com/office/drawing/2014/main" val="3487747990"/>
                    </a:ext>
                  </a:extLst>
                </a:gridCol>
                <a:gridCol w="630347">
                  <a:extLst>
                    <a:ext uri="{9D8B030D-6E8A-4147-A177-3AD203B41FA5}">
                      <a16:colId xmlns:a16="http://schemas.microsoft.com/office/drawing/2014/main" val="1808665045"/>
                    </a:ext>
                  </a:extLst>
                </a:gridCol>
                <a:gridCol w="620014">
                  <a:extLst>
                    <a:ext uri="{9D8B030D-6E8A-4147-A177-3AD203B41FA5}">
                      <a16:colId xmlns:a16="http://schemas.microsoft.com/office/drawing/2014/main" val="879881192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719519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70967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400.736.807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-8.647.538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225.374.700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1570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263.958.093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-216.509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133.396.311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9278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60.465.173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39.941.120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0228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13.726.462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1.176.909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80639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271.223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4373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419.000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65265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38.073.988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28712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203.492.920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283.491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93.455.191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0730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93.230.756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2780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283.491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224.435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2244350,0%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90909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47711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2759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134.200.076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-11.007.667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89.400.751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93351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73.496.889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58.164.355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46936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6815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28369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62980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11.093.155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1.307.666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7878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60.703.187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-5.757.667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31.236.396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04486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57.117.658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-9.343.196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28.964.904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68035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3.585.529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3.585.529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2.271.492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0231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257763,8%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97110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257763,8%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01097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8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A81F397-73C9-4A1A-8BC1-B44A81DB0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87905"/>
              </p:ext>
            </p:extLst>
          </p:nvPr>
        </p:nvGraphicFramePr>
        <p:xfrm>
          <a:off x="476002" y="2102000"/>
          <a:ext cx="7898182" cy="1950533"/>
        </p:xfrm>
        <a:graphic>
          <a:graphicData uri="http://schemas.openxmlformats.org/drawingml/2006/table">
            <a:tbl>
              <a:tblPr/>
              <a:tblGrid>
                <a:gridCol w="264685">
                  <a:extLst>
                    <a:ext uri="{9D8B030D-6E8A-4147-A177-3AD203B41FA5}">
                      <a16:colId xmlns:a16="http://schemas.microsoft.com/office/drawing/2014/main" val="747167826"/>
                    </a:ext>
                  </a:extLst>
                </a:gridCol>
                <a:gridCol w="264685">
                  <a:extLst>
                    <a:ext uri="{9D8B030D-6E8A-4147-A177-3AD203B41FA5}">
                      <a16:colId xmlns:a16="http://schemas.microsoft.com/office/drawing/2014/main" val="814752489"/>
                    </a:ext>
                  </a:extLst>
                </a:gridCol>
                <a:gridCol w="264685">
                  <a:extLst>
                    <a:ext uri="{9D8B030D-6E8A-4147-A177-3AD203B41FA5}">
                      <a16:colId xmlns:a16="http://schemas.microsoft.com/office/drawing/2014/main" val="1613601506"/>
                    </a:ext>
                  </a:extLst>
                </a:gridCol>
                <a:gridCol w="2985639">
                  <a:extLst>
                    <a:ext uri="{9D8B030D-6E8A-4147-A177-3AD203B41FA5}">
                      <a16:colId xmlns:a16="http://schemas.microsoft.com/office/drawing/2014/main" val="2034672863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3317429395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3146414311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3899407301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2134368564"/>
                    </a:ext>
                  </a:extLst>
                </a:gridCol>
                <a:gridCol w="645830">
                  <a:extLst>
                    <a:ext uri="{9D8B030D-6E8A-4147-A177-3AD203B41FA5}">
                      <a16:colId xmlns:a16="http://schemas.microsoft.com/office/drawing/2014/main" val="4151030785"/>
                    </a:ext>
                  </a:extLst>
                </a:gridCol>
                <a:gridCol w="635242">
                  <a:extLst>
                    <a:ext uri="{9D8B030D-6E8A-4147-A177-3AD203B41FA5}">
                      <a16:colId xmlns:a16="http://schemas.microsoft.com/office/drawing/2014/main" val="267494137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9494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099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905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594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49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87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144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345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37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953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22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59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531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468A98-21E0-4692-8AE8-34065AC6F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893565"/>
              </p:ext>
            </p:extLst>
          </p:nvPr>
        </p:nvGraphicFramePr>
        <p:xfrm>
          <a:off x="522455" y="2127515"/>
          <a:ext cx="7908312" cy="1950533"/>
        </p:xfrm>
        <a:graphic>
          <a:graphicData uri="http://schemas.openxmlformats.org/drawingml/2006/table">
            <a:tbl>
              <a:tblPr/>
              <a:tblGrid>
                <a:gridCol w="265024">
                  <a:extLst>
                    <a:ext uri="{9D8B030D-6E8A-4147-A177-3AD203B41FA5}">
                      <a16:colId xmlns:a16="http://schemas.microsoft.com/office/drawing/2014/main" val="2201192358"/>
                    </a:ext>
                  </a:extLst>
                </a:gridCol>
                <a:gridCol w="265024">
                  <a:extLst>
                    <a:ext uri="{9D8B030D-6E8A-4147-A177-3AD203B41FA5}">
                      <a16:colId xmlns:a16="http://schemas.microsoft.com/office/drawing/2014/main" val="4058716704"/>
                    </a:ext>
                  </a:extLst>
                </a:gridCol>
                <a:gridCol w="265024">
                  <a:extLst>
                    <a:ext uri="{9D8B030D-6E8A-4147-A177-3AD203B41FA5}">
                      <a16:colId xmlns:a16="http://schemas.microsoft.com/office/drawing/2014/main" val="1466284268"/>
                    </a:ext>
                  </a:extLst>
                </a:gridCol>
                <a:gridCol w="2989469">
                  <a:extLst>
                    <a:ext uri="{9D8B030D-6E8A-4147-A177-3AD203B41FA5}">
                      <a16:colId xmlns:a16="http://schemas.microsoft.com/office/drawing/2014/main" val="321174928"/>
                    </a:ext>
                  </a:extLst>
                </a:gridCol>
                <a:gridCol w="710264">
                  <a:extLst>
                    <a:ext uri="{9D8B030D-6E8A-4147-A177-3AD203B41FA5}">
                      <a16:colId xmlns:a16="http://schemas.microsoft.com/office/drawing/2014/main" val="3607846675"/>
                    </a:ext>
                  </a:extLst>
                </a:gridCol>
                <a:gridCol w="710264">
                  <a:extLst>
                    <a:ext uri="{9D8B030D-6E8A-4147-A177-3AD203B41FA5}">
                      <a16:colId xmlns:a16="http://schemas.microsoft.com/office/drawing/2014/main" val="460270783"/>
                    </a:ext>
                  </a:extLst>
                </a:gridCol>
                <a:gridCol w="710264">
                  <a:extLst>
                    <a:ext uri="{9D8B030D-6E8A-4147-A177-3AD203B41FA5}">
                      <a16:colId xmlns:a16="http://schemas.microsoft.com/office/drawing/2014/main" val="1707815739"/>
                    </a:ext>
                  </a:extLst>
                </a:gridCol>
                <a:gridCol w="710264">
                  <a:extLst>
                    <a:ext uri="{9D8B030D-6E8A-4147-A177-3AD203B41FA5}">
                      <a16:colId xmlns:a16="http://schemas.microsoft.com/office/drawing/2014/main" val="500814893"/>
                    </a:ext>
                  </a:extLst>
                </a:gridCol>
                <a:gridCol w="646658">
                  <a:extLst>
                    <a:ext uri="{9D8B030D-6E8A-4147-A177-3AD203B41FA5}">
                      <a16:colId xmlns:a16="http://schemas.microsoft.com/office/drawing/2014/main" val="670985754"/>
                    </a:ext>
                  </a:extLst>
                </a:gridCol>
                <a:gridCol w="636057">
                  <a:extLst>
                    <a:ext uri="{9D8B030D-6E8A-4147-A177-3AD203B41FA5}">
                      <a16:colId xmlns:a16="http://schemas.microsoft.com/office/drawing/2014/main" val="8775574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96376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6926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2.370.376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27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2.046.935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084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061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654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27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162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01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57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494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07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01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A3F021-8799-4E2B-B5E2-CDB38FCC1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483521"/>
              </p:ext>
            </p:extLst>
          </p:nvPr>
        </p:nvGraphicFramePr>
        <p:xfrm>
          <a:off x="468134" y="2073141"/>
          <a:ext cx="7935935" cy="2684763"/>
        </p:xfrm>
        <a:graphic>
          <a:graphicData uri="http://schemas.openxmlformats.org/drawingml/2006/table">
            <a:tbl>
              <a:tblPr/>
              <a:tblGrid>
                <a:gridCol w="265950">
                  <a:extLst>
                    <a:ext uri="{9D8B030D-6E8A-4147-A177-3AD203B41FA5}">
                      <a16:colId xmlns:a16="http://schemas.microsoft.com/office/drawing/2014/main" val="2667583687"/>
                    </a:ext>
                  </a:extLst>
                </a:gridCol>
                <a:gridCol w="265950">
                  <a:extLst>
                    <a:ext uri="{9D8B030D-6E8A-4147-A177-3AD203B41FA5}">
                      <a16:colId xmlns:a16="http://schemas.microsoft.com/office/drawing/2014/main" val="162505528"/>
                    </a:ext>
                  </a:extLst>
                </a:gridCol>
                <a:gridCol w="265950">
                  <a:extLst>
                    <a:ext uri="{9D8B030D-6E8A-4147-A177-3AD203B41FA5}">
                      <a16:colId xmlns:a16="http://schemas.microsoft.com/office/drawing/2014/main" val="797908609"/>
                    </a:ext>
                  </a:extLst>
                </a:gridCol>
                <a:gridCol w="2999909">
                  <a:extLst>
                    <a:ext uri="{9D8B030D-6E8A-4147-A177-3AD203B41FA5}">
                      <a16:colId xmlns:a16="http://schemas.microsoft.com/office/drawing/2014/main" val="1494959348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3944253771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3308832888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997186439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994951787"/>
                    </a:ext>
                  </a:extLst>
                </a:gridCol>
                <a:gridCol w="648917">
                  <a:extLst>
                    <a:ext uri="{9D8B030D-6E8A-4147-A177-3AD203B41FA5}">
                      <a16:colId xmlns:a16="http://schemas.microsoft.com/office/drawing/2014/main" val="1280349760"/>
                    </a:ext>
                  </a:extLst>
                </a:gridCol>
                <a:gridCol w="638279">
                  <a:extLst>
                    <a:ext uri="{9D8B030D-6E8A-4147-A177-3AD203B41FA5}">
                      <a16:colId xmlns:a16="http://schemas.microsoft.com/office/drawing/2014/main" val="2914136520"/>
                    </a:ext>
                  </a:extLst>
                </a:gridCol>
              </a:tblGrid>
              <a:tr h="125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228513"/>
                  </a:ext>
                </a:extLst>
              </a:tr>
              <a:tr h="3846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5576"/>
                  </a:ext>
                </a:extLst>
              </a:tr>
              <a:tr h="1648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64.001.628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42.419.731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939062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46.750.228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835.978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35.706.323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634877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7.777.224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2.591.071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80798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152651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96943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145278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55955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56666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119825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353216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10054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18179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005287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49662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578884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19342"/>
                  </a:ext>
                </a:extLst>
              </a:tr>
              <a:tr h="125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87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104E75-B5E2-4642-9144-CEDD4FCDB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941072"/>
              </p:ext>
            </p:extLst>
          </p:nvPr>
        </p:nvGraphicFramePr>
        <p:xfrm>
          <a:off x="509557" y="2035369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660943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1309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6782358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140509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222063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74183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64853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4067841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0396869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2292205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234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6867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8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574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46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206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86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961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16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70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229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01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28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DBA275-BBFE-40E7-9580-50CE448DC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49496"/>
              </p:ext>
            </p:extLst>
          </p:nvPr>
        </p:nvGraphicFramePr>
        <p:xfrm>
          <a:off x="402414" y="2080035"/>
          <a:ext cx="7933508" cy="2696862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1607882866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948415047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19248443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1833389202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617677419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86410678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39982627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358864689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1789961760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1311054448"/>
                    </a:ext>
                  </a:extLst>
                </a:gridCol>
              </a:tblGrid>
              <a:tr h="1261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56190"/>
                  </a:ext>
                </a:extLst>
              </a:tr>
              <a:tr h="3863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22199"/>
                  </a:ext>
                </a:extLst>
              </a:tr>
              <a:tr h="1655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42.180.012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25.309.468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65423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30.709.479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22.491.869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33721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1.532.493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162200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85302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79033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8661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569835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18564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27996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24005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512717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452867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269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44439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96735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43208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63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4" y="1787679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9D18650-B16E-43E6-8230-C790646FE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145609"/>
              </p:ext>
            </p:extLst>
          </p:nvPr>
        </p:nvGraphicFramePr>
        <p:xfrm>
          <a:off x="484034" y="2143356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983673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372095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5983641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790182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26465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06291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10439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4821710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0868861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7809057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090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592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1.702.654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253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1.963.276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1.303.928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195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44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48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260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483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14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62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86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281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230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68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86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7281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78E850-132C-4F8A-9C60-955977A08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49621"/>
              </p:ext>
            </p:extLst>
          </p:nvPr>
        </p:nvGraphicFramePr>
        <p:xfrm>
          <a:off x="470967" y="207314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151286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363841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6351567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810634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629857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476636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385700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226185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3545911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547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911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4012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44.108.931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27.723.105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83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22.036.140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7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6.417.299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1.952.156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71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173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722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391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24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509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85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249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52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70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09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72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142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744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8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SEPTIEMBREDE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872573"/>
              </p:ext>
            </p:extLst>
          </p:nvPr>
        </p:nvGraphicFramePr>
        <p:xfrm>
          <a:off x="467544" y="1922302"/>
          <a:ext cx="7958530" cy="38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711771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3FC9A86-45F7-46B7-B7A9-A08BF44D8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217090"/>
              </p:ext>
            </p:extLst>
          </p:nvPr>
        </p:nvGraphicFramePr>
        <p:xfrm>
          <a:off x="419847" y="2039718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266605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103210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420995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203184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567457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55721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16878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123027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191246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638618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439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5772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1.696.735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628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1.546.939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33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89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494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33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737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3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64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351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78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088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746" y="1772816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E685FF-462F-4C34-A204-4F365AB0C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81911"/>
              </p:ext>
            </p:extLst>
          </p:nvPr>
        </p:nvGraphicFramePr>
        <p:xfrm>
          <a:off x="478369" y="207314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681795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215856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2375362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616805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3846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66488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745551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46250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2856959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205209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529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5121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37.051.981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21.270.765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182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22.973.520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19.134.020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978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196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54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32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577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05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09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961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73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560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99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94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117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93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99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87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9352" y="1772815"/>
            <a:ext cx="7880941" cy="17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82562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B63A23A-57A8-4CEE-ADA0-9CEAF2CD4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32356"/>
              </p:ext>
            </p:extLst>
          </p:nvPr>
        </p:nvGraphicFramePr>
        <p:xfrm>
          <a:off x="433593" y="2088215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891541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290856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5929042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22822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70165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914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29253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8329987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498838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172329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9736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54865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2.936.943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1.682.820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06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29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76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79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78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387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45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83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903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815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37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4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0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72815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5C7E85F-F59B-4594-BF51-59BF94994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27616"/>
              </p:ext>
            </p:extLst>
          </p:nvPr>
        </p:nvGraphicFramePr>
        <p:xfrm>
          <a:off x="539553" y="2132856"/>
          <a:ext cx="7880943" cy="2437415"/>
        </p:xfrm>
        <a:graphic>
          <a:graphicData uri="http://schemas.openxmlformats.org/drawingml/2006/table">
            <a:tbl>
              <a:tblPr/>
              <a:tblGrid>
                <a:gridCol w="264107">
                  <a:extLst>
                    <a:ext uri="{9D8B030D-6E8A-4147-A177-3AD203B41FA5}">
                      <a16:colId xmlns:a16="http://schemas.microsoft.com/office/drawing/2014/main" val="918230169"/>
                    </a:ext>
                  </a:extLst>
                </a:gridCol>
                <a:gridCol w="264107">
                  <a:extLst>
                    <a:ext uri="{9D8B030D-6E8A-4147-A177-3AD203B41FA5}">
                      <a16:colId xmlns:a16="http://schemas.microsoft.com/office/drawing/2014/main" val="100300650"/>
                    </a:ext>
                  </a:extLst>
                </a:gridCol>
                <a:gridCol w="264107">
                  <a:extLst>
                    <a:ext uri="{9D8B030D-6E8A-4147-A177-3AD203B41FA5}">
                      <a16:colId xmlns:a16="http://schemas.microsoft.com/office/drawing/2014/main" val="143670701"/>
                    </a:ext>
                  </a:extLst>
                </a:gridCol>
                <a:gridCol w="2979122">
                  <a:extLst>
                    <a:ext uri="{9D8B030D-6E8A-4147-A177-3AD203B41FA5}">
                      <a16:colId xmlns:a16="http://schemas.microsoft.com/office/drawing/2014/main" val="1794292736"/>
                    </a:ext>
                  </a:extLst>
                </a:gridCol>
                <a:gridCol w="707806">
                  <a:extLst>
                    <a:ext uri="{9D8B030D-6E8A-4147-A177-3AD203B41FA5}">
                      <a16:colId xmlns:a16="http://schemas.microsoft.com/office/drawing/2014/main" val="2319404354"/>
                    </a:ext>
                  </a:extLst>
                </a:gridCol>
                <a:gridCol w="707806">
                  <a:extLst>
                    <a:ext uri="{9D8B030D-6E8A-4147-A177-3AD203B41FA5}">
                      <a16:colId xmlns:a16="http://schemas.microsoft.com/office/drawing/2014/main" val="2018688541"/>
                    </a:ext>
                  </a:extLst>
                </a:gridCol>
                <a:gridCol w="707806">
                  <a:extLst>
                    <a:ext uri="{9D8B030D-6E8A-4147-A177-3AD203B41FA5}">
                      <a16:colId xmlns:a16="http://schemas.microsoft.com/office/drawing/2014/main" val="2182931891"/>
                    </a:ext>
                  </a:extLst>
                </a:gridCol>
                <a:gridCol w="707806">
                  <a:extLst>
                    <a:ext uri="{9D8B030D-6E8A-4147-A177-3AD203B41FA5}">
                      <a16:colId xmlns:a16="http://schemas.microsoft.com/office/drawing/2014/main" val="1205115615"/>
                    </a:ext>
                  </a:extLst>
                </a:gridCol>
                <a:gridCol w="644420">
                  <a:extLst>
                    <a:ext uri="{9D8B030D-6E8A-4147-A177-3AD203B41FA5}">
                      <a16:colId xmlns:a16="http://schemas.microsoft.com/office/drawing/2014/main" val="4261410370"/>
                    </a:ext>
                  </a:extLst>
                </a:gridCol>
                <a:gridCol w="633856">
                  <a:extLst>
                    <a:ext uri="{9D8B030D-6E8A-4147-A177-3AD203B41FA5}">
                      <a16:colId xmlns:a16="http://schemas.microsoft.com/office/drawing/2014/main" val="1360031280"/>
                    </a:ext>
                  </a:extLst>
                </a:gridCol>
              </a:tblGrid>
              <a:tr h="1258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137841"/>
                  </a:ext>
                </a:extLst>
              </a:tr>
              <a:tr h="3852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121309"/>
                  </a:ext>
                </a:extLst>
              </a:tr>
              <a:tr h="1651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56.752.430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37.650.594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94324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45.271.580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1.416.265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36.312.124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50373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67193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85538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710698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517490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757142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0828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375484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79386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63237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586625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900923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191133"/>
                  </a:ext>
                </a:extLst>
              </a:tr>
              <a:tr h="1258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861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A8EEE7-D8DB-4966-A58B-7732629EC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12212"/>
              </p:ext>
            </p:extLst>
          </p:nvPr>
        </p:nvGraphicFramePr>
        <p:xfrm>
          <a:off x="475845" y="1810988"/>
          <a:ext cx="8032034" cy="2184313"/>
        </p:xfrm>
        <a:graphic>
          <a:graphicData uri="http://schemas.openxmlformats.org/drawingml/2006/table">
            <a:tbl>
              <a:tblPr/>
              <a:tblGrid>
                <a:gridCol w="269170">
                  <a:extLst>
                    <a:ext uri="{9D8B030D-6E8A-4147-A177-3AD203B41FA5}">
                      <a16:colId xmlns:a16="http://schemas.microsoft.com/office/drawing/2014/main" val="2166560546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801519660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1845614472"/>
                    </a:ext>
                  </a:extLst>
                </a:gridCol>
                <a:gridCol w="3036237">
                  <a:extLst>
                    <a:ext uri="{9D8B030D-6E8A-4147-A177-3AD203B41FA5}">
                      <a16:colId xmlns:a16="http://schemas.microsoft.com/office/drawing/2014/main" val="1128554829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468407072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4266181590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688066880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1599445567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1972832576"/>
                    </a:ext>
                  </a:extLst>
                </a:gridCol>
                <a:gridCol w="646008">
                  <a:extLst>
                    <a:ext uri="{9D8B030D-6E8A-4147-A177-3AD203B41FA5}">
                      <a16:colId xmlns:a16="http://schemas.microsoft.com/office/drawing/2014/main" val="3639478146"/>
                    </a:ext>
                  </a:extLst>
                </a:gridCol>
              </a:tblGrid>
              <a:tr h="1257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84843"/>
                  </a:ext>
                </a:extLst>
              </a:tr>
              <a:tr h="3850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65716"/>
                  </a:ext>
                </a:extLst>
              </a:tr>
              <a:tr h="1650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1.431.689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01"/>
                  </a:ext>
                </a:extLst>
              </a:tr>
              <a:tr h="125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1.984.477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3957"/>
                  </a:ext>
                </a:extLst>
              </a:tr>
              <a:tr h="125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405658"/>
                  </a:ext>
                </a:extLst>
              </a:tr>
              <a:tr h="125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522054"/>
                  </a:ext>
                </a:extLst>
              </a:tr>
              <a:tr h="125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97452"/>
                  </a:ext>
                </a:extLst>
              </a:tr>
              <a:tr h="125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510455"/>
                  </a:ext>
                </a:extLst>
              </a:tr>
              <a:tr h="125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75281"/>
                  </a:ext>
                </a:extLst>
              </a:tr>
              <a:tr h="125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27124"/>
                  </a:ext>
                </a:extLst>
              </a:tr>
              <a:tr h="125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21231"/>
                  </a:ext>
                </a:extLst>
              </a:tr>
              <a:tr h="125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044278"/>
                  </a:ext>
                </a:extLst>
              </a:tr>
              <a:tr h="125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02204"/>
                  </a:ext>
                </a:extLst>
              </a:tr>
              <a:tr h="125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21997"/>
                  </a:ext>
                </a:extLst>
              </a:tr>
              <a:tr h="125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30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4D7613D-4ACA-43B0-A560-BFEF07D81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190305"/>
              </p:ext>
            </p:extLst>
          </p:nvPr>
        </p:nvGraphicFramePr>
        <p:xfrm>
          <a:off x="514125" y="1878476"/>
          <a:ext cx="8018318" cy="2451092"/>
        </p:xfrm>
        <a:graphic>
          <a:graphicData uri="http://schemas.openxmlformats.org/drawingml/2006/table">
            <a:tbl>
              <a:tblPr/>
              <a:tblGrid>
                <a:gridCol w="268711">
                  <a:extLst>
                    <a:ext uri="{9D8B030D-6E8A-4147-A177-3AD203B41FA5}">
                      <a16:colId xmlns:a16="http://schemas.microsoft.com/office/drawing/2014/main" val="4234276710"/>
                    </a:ext>
                  </a:extLst>
                </a:gridCol>
                <a:gridCol w="268711">
                  <a:extLst>
                    <a:ext uri="{9D8B030D-6E8A-4147-A177-3AD203B41FA5}">
                      <a16:colId xmlns:a16="http://schemas.microsoft.com/office/drawing/2014/main" val="934289222"/>
                    </a:ext>
                  </a:extLst>
                </a:gridCol>
                <a:gridCol w="268711">
                  <a:extLst>
                    <a:ext uri="{9D8B030D-6E8A-4147-A177-3AD203B41FA5}">
                      <a16:colId xmlns:a16="http://schemas.microsoft.com/office/drawing/2014/main" val="2775371866"/>
                    </a:ext>
                  </a:extLst>
                </a:gridCol>
                <a:gridCol w="3031052">
                  <a:extLst>
                    <a:ext uri="{9D8B030D-6E8A-4147-A177-3AD203B41FA5}">
                      <a16:colId xmlns:a16="http://schemas.microsoft.com/office/drawing/2014/main" val="1123673436"/>
                    </a:ext>
                  </a:extLst>
                </a:gridCol>
                <a:gridCol w="720144">
                  <a:extLst>
                    <a:ext uri="{9D8B030D-6E8A-4147-A177-3AD203B41FA5}">
                      <a16:colId xmlns:a16="http://schemas.microsoft.com/office/drawing/2014/main" val="2366807780"/>
                    </a:ext>
                  </a:extLst>
                </a:gridCol>
                <a:gridCol w="720144">
                  <a:extLst>
                    <a:ext uri="{9D8B030D-6E8A-4147-A177-3AD203B41FA5}">
                      <a16:colId xmlns:a16="http://schemas.microsoft.com/office/drawing/2014/main" val="2535108114"/>
                    </a:ext>
                  </a:extLst>
                </a:gridCol>
                <a:gridCol w="720144">
                  <a:extLst>
                    <a:ext uri="{9D8B030D-6E8A-4147-A177-3AD203B41FA5}">
                      <a16:colId xmlns:a16="http://schemas.microsoft.com/office/drawing/2014/main" val="1562013208"/>
                    </a:ext>
                  </a:extLst>
                </a:gridCol>
                <a:gridCol w="720144">
                  <a:extLst>
                    <a:ext uri="{9D8B030D-6E8A-4147-A177-3AD203B41FA5}">
                      <a16:colId xmlns:a16="http://schemas.microsoft.com/office/drawing/2014/main" val="4131300896"/>
                    </a:ext>
                  </a:extLst>
                </a:gridCol>
                <a:gridCol w="655653">
                  <a:extLst>
                    <a:ext uri="{9D8B030D-6E8A-4147-A177-3AD203B41FA5}">
                      <a16:colId xmlns:a16="http://schemas.microsoft.com/office/drawing/2014/main" val="977887693"/>
                    </a:ext>
                  </a:extLst>
                </a:gridCol>
                <a:gridCol w="644904">
                  <a:extLst>
                    <a:ext uri="{9D8B030D-6E8A-4147-A177-3AD203B41FA5}">
                      <a16:colId xmlns:a16="http://schemas.microsoft.com/office/drawing/2014/main" val="2904941874"/>
                    </a:ext>
                  </a:extLst>
                </a:gridCol>
              </a:tblGrid>
              <a:tr h="1265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991101"/>
                  </a:ext>
                </a:extLst>
              </a:tr>
              <a:tr h="38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609259"/>
                  </a:ext>
                </a:extLst>
              </a:tr>
              <a:tr h="1660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37.322.044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22.814.520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85743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30.040.699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21.669.194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00064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3.396.319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270525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832152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28693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902133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063127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59721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56746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708733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92060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718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259689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550122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73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279381B-8822-4196-9E5D-F5D8E70F3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779247"/>
              </p:ext>
            </p:extLst>
          </p:nvPr>
        </p:nvGraphicFramePr>
        <p:xfrm>
          <a:off x="522972" y="2135150"/>
          <a:ext cx="8009201" cy="2077397"/>
        </p:xfrm>
        <a:graphic>
          <a:graphicData uri="http://schemas.openxmlformats.org/drawingml/2006/table">
            <a:tbl>
              <a:tblPr/>
              <a:tblGrid>
                <a:gridCol w="268405">
                  <a:extLst>
                    <a:ext uri="{9D8B030D-6E8A-4147-A177-3AD203B41FA5}">
                      <a16:colId xmlns:a16="http://schemas.microsoft.com/office/drawing/2014/main" val="2318648728"/>
                    </a:ext>
                  </a:extLst>
                </a:gridCol>
                <a:gridCol w="268405">
                  <a:extLst>
                    <a:ext uri="{9D8B030D-6E8A-4147-A177-3AD203B41FA5}">
                      <a16:colId xmlns:a16="http://schemas.microsoft.com/office/drawing/2014/main" val="3868823921"/>
                    </a:ext>
                  </a:extLst>
                </a:gridCol>
                <a:gridCol w="268405">
                  <a:extLst>
                    <a:ext uri="{9D8B030D-6E8A-4147-A177-3AD203B41FA5}">
                      <a16:colId xmlns:a16="http://schemas.microsoft.com/office/drawing/2014/main" val="158484913"/>
                    </a:ext>
                  </a:extLst>
                </a:gridCol>
                <a:gridCol w="3027606">
                  <a:extLst>
                    <a:ext uri="{9D8B030D-6E8A-4147-A177-3AD203B41FA5}">
                      <a16:colId xmlns:a16="http://schemas.microsoft.com/office/drawing/2014/main" val="2730057732"/>
                    </a:ext>
                  </a:extLst>
                </a:gridCol>
                <a:gridCol w="719325">
                  <a:extLst>
                    <a:ext uri="{9D8B030D-6E8A-4147-A177-3AD203B41FA5}">
                      <a16:colId xmlns:a16="http://schemas.microsoft.com/office/drawing/2014/main" val="2309400171"/>
                    </a:ext>
                  </a:extLst>
                </a:gridCol>
                <a:gridCol w="719325">
                  <a:extLst>
                    <a:ext uri="{9D8B030D-6E8A-4147-A177-3AD203B41FA5}">
                      <a16:colId xmlns:a16="http://schemas.microsoft.com/office/drawing/2014/main" val="3699916500"/>
                    </a:ext>
                  </a:extLst>
                </a:gridCol>
                <a:gridCol w="719325">
                  <a:extLst>
                    <a:ext uri="{9D8B030D-6E8A-4147-A177-3AD203B41FA5}">
                      <a16:colId xmlns:a16="http://schemas.microsoft.com/office/drawing/2014/main" val="4011533540"/>
                    </a:ext>
                  </a:extLst>
                </a:gridCol>
                <a:gridCol w="719325">
                  <a:extLst>
                    <a:ext uri="{9D8B030D-6E8A-4147-A177-3AD203B41FA5}">
                      <a16:colId xmlns:a16="http://schemas.microsoft.com/office/drawing/2014/main" val="2441163734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val="823254552"/>
                    </a:ext>
                  </a:extLst>
                </a:gridCol>
                <a:gridCol w="644172">
                  <a:extLst>
                    <a:ext uri="{9D8B030D-6E8A-4147-A177-3AD203B41FA5}">
                      <a16:colId xmlns:a16="http://schemas.microsoft.com/office/drawing/2014/main" val="114387600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1879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18168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1.660.914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59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1.223.748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103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05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96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352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82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06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15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71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43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229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67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6E36F4-EFF2-423D-911C-3D68C88F3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49141"/>
              </p:ext>
            </p:extLst>
          </p:nvPr>
        </p:nvGraphicFramePr>
        <p:xfrm>
          <a:off x="517286" y="2150056"/>
          <a:ext cx="7937461" cy="2457989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1896490579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715833018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748732596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43881654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411443720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10566134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123929971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424994966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2181907924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31167586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6439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7148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53.546.451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33.280.615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277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40.616.344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32.228.451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95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7.403.643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562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01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940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29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029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591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42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170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72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49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96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39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93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C9994AF-2F60-4C4F-960B-37601CF5A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21646"/>
              </p:ext>
            </p:extLst>
          </p:nvPr>
        </p:nvGraphicFramePr>
        <p:xfrm>
          <a:off x="522972" y="2077392"/>
          <a:ext cx="8039156" cy="1823669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1738151743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856544931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615304802"/>
                    </a:ext>
                  </a:extLst>
                </a:gridCol>
                <a:gridCol w="3038930">
                  <a:extLst>
                    <a:ext uri="{9D8B030D-6E8A-4147-A177-3AD203B41FA5}">
                      <a16:colId xmlns:a16="http://schemas.microsoft.com/office/drawing/2014/main" val="3823608062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607559146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64311941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698701003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864344551"/>
                    </a:ext>
                  </a:extLst>
                </a:gridCol>
                <a:gridCol w="657358">
                  <a:extLst>
                    <a:ext uri="{9D8B030D-6E8A-4147-A177-3AD203B41FA5}">
                      <a16:colId xmlns:a16="http://schemas.microsoft.com/office/drawing/2014/main" val="405275531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36859049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808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7859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182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39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25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561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700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081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961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12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062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50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B6FB3D7-3D69-485D-A2F5-4DB99C3B8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3758"/>
              </p:ext>
            </p:extLst>
          </p:nvPr>
        </p:nvGraphicFramePr>
        <p:xfrm>
          <a:off x="522972" y="2107280"/>
          <a:ext cx="8062577" cy="1823669"/>
        </p:xfrm>
        <a:graphic>
          <a:graphicData uri="http://schemas.openxmlformats.org/drawingml/2006/table">
            <a:tbl>
              <a:tblPr/>
              <a:tblGrid>
                <a:gridCol w="270194">
                  <a:extLst>
                    <a:ext uri="{9D8B030D-6E8A-4147-A177-3AD203B41FA5}">
                      <a16:colId xmlns:a16="http://schemas.microsoft.com/office/drawing/2014/main" val="3089419712"/>
                    </a:ext>
                  </a:extLst>
                </a:gridCol>
                <a:gridCol w="270194">
                  <a:extLst>
                    <a:ext uri="{9D8B030D-6E8A-4147-A177-3AD203B41FA5}">
                      <a16:colId xmlns:a16="http://schemas.microsoft.com/office/drawing/2014/main" val="513882100"/>
                    </a:ext>
                  </a:extLst>
                </a:gridCol>
                <a:gridCol w="270194">
                  <a:extLst>
                    <a:ext uri="{9D8B030D-6E8A-4147-A177-3AD203B41FA5}">
                      <a16:colId xmlns:a16="http://schemas.microsoft.com/office/drawing/2014/main" val="3886923034"/>
                    </a:ext>
                  </a:extLst>
                </a:gridCol>
                <a:gridCol w="3047783">
                  <a:extLst>
                    <a:ext uri="{9D8B030D-6E8A-4147-A177-3AD203B41FA5}">
                      <a16:colId xmlns:a16="http://schemas.microsoft.com/office/drawing/2014/main" val="2498623764"/>
                    </a:ext>
                  </a:extLst>
                </a:gridCol>
                <a:gridCol w="724119">
                  <a:extLst>
                    <a:ext uri="{9D8B030D-6E8A-4147-A177-3AD203B41FA5}">
                      <a16:colId xmlns:a16="http://schemas.microsoft.com/office/drawing/2014/main" val="1774232532"/>
                    </a:ext>
                  </a:extLst>
                </a:gridCol>
                <a:gridCol w="724119">
                  <a:extLst>
                    <a:ext uri="{9D8B030D-6E8A-4147-A177-3AD203B41FA5}">
                      <a16:colId xmlns:a16="http://schemas.microsoft.com/office/drawing/2014/main" val="4085084920"/>
                    </a:ext>
                  </a:extLst>
                </a:gridCol>
                <a:gridCol w="724119">
                  <a:extLst>
                    <a:ext uri="{9D8B030D-6E8A-4147-A177-3AD203B41FA5}">
                      <a16:colId xmlns:a16="http://schemas.microsoft.com/office/drawing/2014/main" val="3653872199"/>
                    </a:ext>
                  </a:extLst>
                </a:gridCol>
                <a:gridCol w="724119">
                  <a:extLst>
                    <a:ext uri="{9D8B030D-6E8A-4147-A177-3AD203B41FA5}">
                      <a16:colId xmlns:a16="http://schemas.microsoft.com/office/drawing/2014/main" val="683103994"/>
                    </a:ext>
                  </a:extLst>
                </a:gridCol>
                <a:gridCol w="659272">
                  <a:extLst>
                    <a:ext uri="{9D8B030D-6E8A-4147-A177-3AD203B41FA5}">
                      <a16:colId xmlns:a16="http://schemas.microsoft.com/office/drawing/2014/main" val="4159251794"/>
                    </a:ext>
                  </a:extLst>
                </a:gridCol>
                <a:gridCol w="648464">
                  <a:extLst>
                    <a:ext uri="{9D8B030D-6E8A-4147-A177-3AD203B41FA5}">
                      <a16:colId xmlns:a16="http://schemas.microsoft.com/office/drawing/2014/main" val="5647207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27956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9656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375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25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416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56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537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58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175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65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42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42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SEPTIEMBREDE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425230"/>
              </p:ext>
            </p:extLst>
          </p:nvPr>
        </p:nvGraphicFramePr>
        <p:xfrm>
          <a:off x="467544" y="2060848"/>
          <a:ext cx="810319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419433E-7C65-4242-9F80-B4F24C021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65137"/>
              </p:ext>
            </p:extLst>
          </p:nvPr>
        </p:nvGraphicFramePr>
        <p:xfrm>
          <a:off x="522972" y="2112264"/>
          <a:ext cx="8145542" cy="1776347"/>
        </p:xfrm>
        <a:graphic>
          <a:graphicData uri="http://schemas.openxmlformats.org/drawingml/2006/table">
            <a:tbl>
              <a:tblPr/>
              <a:tblGrid>
                <a:gridCol w="272975">
                  <a:extLst>
                    <a:ext uri="{9D8B030D-6E8A-4147-A177-3AD203B41FA5}">
                      <a16:colId xmlns:a16="http://schemas.microsoft.com/office/drawing/2014/main" val="1267931651"/>
                    </a:ext>
                  </a:extLst>
                </a:gridCol>
                <a:gridCol w="272975">
                  <a:extLst>
                    <a:ext uri="{9D8B030D-6E8A-4147-A177-3AD203B41FA5}">
                      <a16:colId xmlns:a16="http://schemas.microsoft.com/office/drawing/2014/main" val="3591946790"/>
                    </a:ext>
                  </a:extLst>
                </a:gridCol>
                <a:gridCol w="272975">
                  <a:extLst>
                    <a:ext uri="{9D8B030D-6E8A-4147-A177-3AD203B41FA5}">
                      <a16:colId xmlns:a16="http://schemas.microsoft.com/office/drawing/2014/main" val="4264319027"/>
                    </a:ext>
                  </a:extLst>
                </a:gridCol>
                <a:gridCol w="3079144">
                  <a:extLst>
                    <a:ext uri="{9D8B030D-6E8A-4147-A177-3AD203B41FA5}">
                      <a16:colId xmlns:a16="http://schemas.microsoft.com/office/drawing/2014/main" val="320740314"/>
                    </a:ext>
                  </a:extLst>
                </a:gridCol>
                <a:gridCol w="731570">
                  <a:extLst>
                    <a:ext uri="{9D8B030D-6E8A-4147-A177-3AD203B41FA5}">
                      <a16:colId xmlns:a16="http://schemas.microsoft.com/office/drawing/2014/main" val="2895388716"/>
                    </a:ext>
                  </a:extLst>
                </a:gridCol>
                <a:gridCol w="731570">
                  <a:extLst>
                    <a:ext uri="{9D8B030D-6E8A-4147-A177-3AD203B41FA5}">
                      <a16:colId xmlns:a16="http://schemas.microsoft.com/office/drawing/2014/main" val="272736537"/>
                    </a:ext>
                  </a:extLst>
                </a:gridCol>
                <a:gridCol w="731570">
                  <a:extLst>
                    <a:ext uri="{9D8B030D-6E8A-4147-A177-3AD203B41FA5}">
                      <a16:colId xmlns:a16="http://schemas.microsoft.com/office/drawing/2014/main" val="891287755"/>
                    </a:ext>
                  </a:extLst>
                </a:gridCol>
                <a:gridCol w="731570">
                  <a:extLst>
                    <a:ext uri="{9D8B030D-6E8A-4147-A177-3AD203B41FA5}">
                      <a16:colId xmlns:a16="http://schemas.microsoft.com/office/drawing/2014/main" val="3560710863"/>
                    </a:ext>
                  </a:extLst>
                </a:gridCol>
                <a:gridCol w="666056">
                  <a:extLst>
                    <a:ext uri="{9D8B030D-6E8A-4147-A177-3AD203B41FA5}">
                      <a16:colId xmlns:a16="http://schemas.microsoft.com/office/drawing/2014/main" val="4125316892"/>
                    </a:ext>
                  </a:extLst>
                </a:gridCol>
                <a:gridCol w="655137">
                  <a:extLst>
                    <a:ext uri="{9D8B030D-6E8A-4147-A177-3AD203B41FA5}">
                      <a16:colId xmlns:a16="http://schemas.microsoft.com/office/drawing/2014/main" val="982255653"/>
                    </a:ext>
                  </a:extLst>
                </a:gridCol>
              </a:tblGrid>
              <a:tr h="1235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4773"/>
                  </a:ext>
                </a:extLst>
              </a:tr>
              <a:tr h="3784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45010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685316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59481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42580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145454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47677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67043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85938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454922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667660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23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B185E3-9C95-4958-9388-3308A6757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074093"/>
              </p:ext>
            </p:extLst>
          </p:nvPr>
        </p:nvGraphicFramePr>
        <p:xfrm>
          <a:off x="522932" y="2121534"/>
          <a:ext cx="8075754" cy="1823669"/>
        </p:xfrm>
        <a:graphic>
          <a:graphicData uri="http://schemas.openxmlformats.org/drawingml/2006/table">
            <a:tbl>
              <a:tblPr/>
              <a:tblGrid>
                <a:gridCol w="270636">
                  <a:extLst>
                    <a:ext uri="{9D8B030D-6E8A-4147-A177-3AD203B41FA5}">
                      <a16:colId xmlns:a16="http://schemas.microsoft.com/office/drawing/2014/main" val="431286360"/>
                    </a:ext>
                  </a:extLst>
                </a:gridCol>
                <a:gridCol w="270636">
                  <a:extLst>
                    <a:ext uri="{9D8B030D-6E8A-4147-A177-3AD203B41FA5}">
                      <a16:colId xmlns:a16="http://schemas.microsoft.com/office/drawing/2014/main" val="2853557435"/>
                    </a:ext>
                  </a:extLst>
                </a:gridCol>
                <a:gridCol w="270636">
                  <a:extLst>
                    <a:ext uri="{9D8B030D-6E8A-4147-A177-3AD203B41FA5}">
                      <a16:colId xmlns:a16="http://schemas.microsoft.com/office/drawing/2014/main" val="3541571253"/>
                    </a:ext>
                  </a:extLst>
                </a:gridCol>
                <a:gridCol w="3052764">
                  <a:extLst>
                    <a:ext uri="{9D8B030D-6E8A-4147-A177-3AD203B41FA5}">
                      <a16:colId xmlns:a16="http://schemas.microsoft.com/office/drawing/2014/main" val="1086319993"/>
                    </a:ext>
                  </a:extLst>
                </a:gridCol>
                <a:gridCol w="725302">
                  <a:extLst>
                    <a:ext uri="{9D8B030D-6E8A-4147-A177-3AD203B41FA5}">
                      <a16:colId xmlns:a16="http://schemas.microsoft.com/office/drawing/2014/main" val="379036695"/>
                    </a:ext>
                  </a:extLst>
                </a:gridCol>
                <a:gridCol w="725302">
                  <a:extLst>
                    <a:ext uri="{9D8B030D-6E8A-4147-A177-3AD203B41FA5}">
                      <a16:colId xmlns:a16="http://schemas.microsoft.com/office/drawing/2014/main" val="206577971"/>
                    </a:ext>
                  </a:extLst>
                </a:gridCol>
                <a:gridCol w="725302">
                  <a:extLst>
                    <a:ext uri="{9D8B030D-6E8A-4147-A177-3AD203B41FA5}">
                      <a16:colId xmlns:a16="http://schemas.microsoft.com/office/drawing/2014/main" val="829760179"/>
                    </a:ext>
                  </a:extLst>
                </a:gridCol>
                <a:gridCol w="725302">
                  <a:extLst>
                    <a:ext uri="{9D8B030D-6E8A-4147-A177-3AD203B41FA5}">
                      <a16:colId xmlns:a16="http://schemas.microsoft.com/office/drawing/2014/main" val="912984835"/>
                    </a:ext>
                  </a:extLst>
                </a:gridCol>
                <a:gridCol w="660350">
                  <a:extLst>
                    <a:ext uri="{9D8B030D-6E8A-4147-A177-3AD203B41FA5}">
                      <a16:colId xmlns:a16="http://schemas.microsoft.com/office/drawing/2014/main" val="4147472662"/>
                    </a:ext>
                  </a:extLst>
                </a:gridCol>
                <a:gridCol w="649524">
                  <a:extLst>
                    <a:ext uri="{9D8B030D-6E8A-4147-A177-3AD203B41FA5}">
                      <a16:colId xmlns:a16="http://schemas.microsoft.com/office/drawing/2014/main" val="21384254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0460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4626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16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25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87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31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60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71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28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11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088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6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7" y="1556793"/>
            <a:ext cx="7948459" cy="192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B1C907C-9B73-4A42-A595-4A529E047BFE}"/>
              </a:ext>
            </a:extLst>
          </p:cNvPr>
          <p:cNvSpPr txBox="1">
            <a:spLocks/>
          </p:cNvSpPr>
          <p:nvPr/>
        </p:nvSpPr>
        <p:spPr>
          <a:xfrm>
            <a:off x="439056" y="4725869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333FB8-9C2C-4A09-96FC-F769D16BB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80477"/>
              </p:ext>
            </p:extLst>
          </p:nvPr>
        </p:nvGraphicFramePr>
        <p:xfrm>
          <a:off x="454207" y="1882931"/>
          <a:ext cx="7910044" cy="2838581"/>
        </p:xfrm>
        <a:graphic>
          <a:graphicData uri="http://schemas.openxmlformats.org/drawingml/2006/table">
            <a:tbl>
              <a:tblPr/>
              <a:tblGrid>
                <a:gridCol w="265082">
                  <a:extLst>
                    <a:ext uri="{9D8B030D-6E8A-4147-A177-3AD203B41FA5}">
                      <a16:colId xmlns:a16="http://schemas.microsoft.com/office/drawing/2014/main" val="2926527057"/>
                    </a:ext>
                  </a:extLst>
                </a:gridCol>
                <a:gridCol w="265082">
                  <a:extLst>
                    <a:ext uri="{9D8B030D-6E8A-4147-A177-3AD203B41FA5}">
                      <a16:colId xmlns:a16="http://schemas.microsoft.com/office/drawing/2014/main" val="4072593150"/>
                    </a:ext>
                  </a:extLst>
                </a:gridCol>
                <a:gridCol w="265082">
                  <a:extLst>
                    <a:ext uri="{9D8B030D-6E8A-4147-A177-3AD203B41FA5}">
                      <a16:colId xmlns:a16="http://schemas.microsoft.com/office/drawing/2014/main" val="212149465"/>
                    </a:ext>
                  </a:extLst>
                </a:gridCol>
                <a:gridCol w="2990122">
                  <a:extLst>
                    <a:ext uri="{9D8B030D-6E8A-4147-A177-3AD203B41FA5}">
                      <a16:colId xmlns:a16="http://schemas.microsoft.com/office/drawing/2014/main" val="2598381938"/>
                    </a:ext>
                  </a:extLst>
                </a:gridCol>
                <a:gridCol w="710420">
                  <a:extLst>
                    <a:ext uri="{9D8B030D-6E8A-4147-A177-3AD203B41FA5}">
                      <a16:colId xmlns:a16="http://schemas.microsoft.com/office/drawing/2014/main" val="2487660302"/>
                    </a:ext>
                  </a:extLst>
                </a:gridCol>
                <a:gridCol w="710420">
                  <a:extLst>
                    <a:ext uri="{9D8B030D-6E8A-4147-A177-3AD203B41FA5}">
                      <a16:colId xmlns:a16="http://schemas.microsoft.com/office/drawing/2014/main" val="1369663585"/>
                    </a:ext>
                  </a:extLst>
                </a:gridCol>
                <a:gridCol w="710420">
                  <a:extLst>
                    <a:ext uri="{9D8B030D-6E8A-4147-A177-3AD203B41FA5}">
                      <a16:colId xmlns:a16="http://schemas.microsoft.com/office/drawing/2014/main" val="4002522070"/>
                    </a:ext>
                  </a:extLst>
                </a:gridCol>
                <a:gridCol w="710420">
                  <a:extLst>
                    <a:ext uri="{9D8B030D-6E8A-4147-A177-3AD203B41FA5}">
                      <a16:colId xmlns:a16="http://schemas.microsoft.com/office/drawing/2014/main" val="3737782367"/>
                    </a:ext>
                  </a:extLst>
                </a:gridCol>
                <a:gridCol w="646800">
                  <a:extLst>
                    <a:ext uri="{9D8B030D-6E8A-4147-A177-3AD203B41FA5}">
                      <a16:colId xmlns:a16="http://schemas.microsoft.com/office/drawing/2014/main" val="3454175506"/>
                    </a:ext>
                  </a:extLst>
                </a:gridCol>
                <a:gridCol w="636196">
                  <a:extLst>
                    <a:ext uri="{9D8B030D-6E8A-4147-A177-3AD203B41FA5}">
                      <a16:colId xmlns:a16="http://schemas.microsoft.com/office/drawing/2014/main" val="36800396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6882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3195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20.162.724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8.128.806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377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3.558.017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256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353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3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859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834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73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67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88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493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55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69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7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76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94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46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80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59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6527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40E0342-A481-42AB-A88A-2702751B204C}"/>
              </a:ext>
            </a:extLst>
          </p:cNvPr>
          <p:cNvSpPr txBox="1">
            <a:spLocks/>
          </p:cNvSpPr>
          <p:nvPr/>
        </p:nvSpPr>
        <p:spPr>
          <a:xfrm>
            <a:off x="494551" y="6162113"/>
            <a:ext cx="7595902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47AAE18-6881-495F-AD22-59922280F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46135"/>
              </p:ext>
            </p:extLst>
          </p:nvPr>
        </p:nvGraphicFramePr>
        <p:xfrm>
          <a:off x="512639" y="1838565"/>
          <a:ext cx="7865276" cy="4352503"/>
        </p:xfrm>
        <a:graphic>
          <a:graphicData uri="http://schemas.openxmlformats.org/drawingml/2006/table">
            <a:tbl>
              <a:tblPr/>
              <a:tblGrid>
                <a:gridCol w="263582">
                  <a:extLst>
                    <a:ext uri="{9D8B030D-6E8A-4147-A177-3AD203B41FA5}">
                      <a16:colId xmlns:a16="http://schemas.microsoft.com/office/drawing/2014/main" val="135987826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1978706005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3065354825"/>
                    </a:ext>
                  </a:extLst>
                </a:gridCol>
                <a:gridCol w="2973199">
                  <a:extLst>
                    <a:ext uri="{9D8B030D-6E8A-4147-A177-3AD203B41FA5}">
                      <a16:colId xmlns:a16="http://schemas.microsoft.com/office/drawing/2014/main" val="3861174234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789160992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018120845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3085996618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202001550"/>
                    </a:ext>
                  </a:extLst>
                </a:gridCol>
                <a:gridCol w="643139">
                  <a:extLst>
                    <a:ext uri="{9D8B030D-6E8A-4147-A177-3AD203B41FA5}">
                      <a16:colId xmlns:a16="http://schemas.microsoft.com/office/drawing/2014/main" val="767599372"/>
                    </a:ext>
                  </a:extLst>
                </a:gridCol>
                <a:gridCol w="632596">
                  <a:extLst>
                    <a:ext uri="{9D8B030D-6E8A-4147-A177-3AD203B41FA5}">
                      <a16:colId xmlns:a16="http://schemas.microsoft.com/office/drawing/2014/main" val="2181182795"/>
                    </a:ext>
                  </a:extLst>
                </a:gridCol>
              </a:tblGrid>
              <a:tr h="1230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840627"/>
                  </a:ext>
                </a:extLst>
              </a:tr>
              <a:tr h="376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59978"/>
                  </a:ext>
                </a:extLst>
              </a:tr>
              <a:tr h="1614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304.689.628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-7.218.061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172.940.820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385606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257.398.782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-4.803.583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160.772.028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5525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257.398.782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-4.803.583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160.772.028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827707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145.448.932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119.989.254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689677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2.805.486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-764.620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177.217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180498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8.046.770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428089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3.115.128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-36.866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2.336.343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715534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6.510.084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420695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17153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17.871.956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79814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20.807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80868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3.898.522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53259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673741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1.359.727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912330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7.049.961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13867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3.447.360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-5.171.040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05062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105198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08132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45.732.141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-3.447.142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11.166.932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42306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45.732.141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-3.447.142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11.166.932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658530"/>
                  </a:ext>
                </a:extLst>
              </a:tr>
              <a:tr h="246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922.886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-454.864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98364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074676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1.426.815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082391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10.524.879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543214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10.146.343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634.331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399693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31302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1.557.705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1.001.860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662308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16979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1.001.860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100186,0%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75826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407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C4EA4A-11F5-4148-964D-F026510F1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6425"/>
              </p:ext>
            </p:extLst>
          </p:nvPr>
        </p:nvGraphicFramePr>
        <p:xfrm>
          <a:off x="465569" y="1996518"/>
          <a:ext cx="8065783" cy="3488481"/>
        </p:xfrm>
        <a:graphic>
          <a:graphicData uri="http://schemas.openxmlformats.org/drawingml/2006/table">
            <a:tbl>
              <a:tblPr/>
              <a:tblGrid>
                <a:gridCol w="270301">
                  <a:extLst>
                    <a:ext uri="{9D8B030D-6E8A-4147-A177-3AD203B41FA5}">
                      <a16:colId xmlns:a16="http://schemas.microsoft.com/office/drawing/2014/main" val="4106345982"/>
                    </a:ext>
                  </a:extLst>
                </a:gridCol>
                <a:gridCol w="270301">
                  <a:extLst>
                    <a:ext uri="{9D8B030D-6E8A-4147-A177-3AD203B41FA5}">
                      <a16:colId xmlns:a16="http://schemas.microsoft.com/office/drawing/2014/main" val="3175517005"/>
                    </a:ext>
                  </a:extLst>
                </a:gridCol>
                <a:gridCol w="270301">
                  <a:extLst>
                    <a:ext uri="{9D8B030D-6E8A-4147-A177-3AD203B41FA5}">
                      <a16:colId xmlns:a16="http://schemas.microsoft.com/office/drawing/2014/main" val="477155934"/>
                    </a:ext>
                  </a:extLst>
                </a:gridCol>
                <a:gridCol w="3048995">
                  <a:extLst>
                    <a:ext uri="{9D8B030D-6E8A-4147-A177-3AD203B41FA5}">
                      <a16:colId xmlns:a16="http://schemas.microsoft.com/office/drawing/2014/main" val="3010096573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986721842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3837055832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2278154283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1591461115"/>
                    </a:ext>
                  </a:extLst>
                </a:gridCol>
                <a:gridCol w="659535">
                  <a:extLst>
                    <a:ext uri="{9D8B030D-6E8A-4147-A177-3AD203B41FA5}">
                      <a16:colId xmlns:a16="http://schemas.microsoft.com/office/drawing/2014/main" val="2727664408"/>
                    </a:ext>
                  </a:extLst>
                </a:gridCol>
                <a:gridCol w="648722">
                  <a:extLst>
                    <a:ext uri="{9D8B030D-6E8A-4147-A177-3AD203B41FA5}">
                      <a16:colId xmlns:a16="http://schemas.microsoft.com/office/drawing/2014/main" val="1991380446"/>
                    </a:ext>
                  </a:extLst>
                </a:gridCol>
              </a:tblGrid>
              <a:tr h="1274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967976"/>
                  </a:ext>
                </a:extLst>
              </a:tr>
              <a:tr h="3902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653"/>
                  </a:ext>
                </a:extLst>
              </a:tr>
              <a:tr h="1672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2.210.046.987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-7.667.041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1.239.847.493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25675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1.582.937.312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-10.843.372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1.083.642.385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75481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345573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91308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1.581.603.512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-10.843.372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1.082.308.585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302428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48487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98.168.915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81.604.534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085977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752.267.793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-6.814.568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549.756.458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99140"/>
                  </a:ext>
                </a:extLst>
              </a:tr>
              <a:tr h="254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353.830.135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-3.163.889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255.118.787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42623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152.626.522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720465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925896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113638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583956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D.F.L. (Ed.) N° 4, de 1981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24189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12.680.049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54286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440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076119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15.581.214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6596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4.992.755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856867"/>
                  </a:ext>
                </a:extLst>
              </a:tr>
              <a:tr h="254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01122"/>
                  </a:ext>
                </a:extLst>
              </a:tr>
              <a:tr h="127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 Extraordinario Ley N°20.027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1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C6A5E1B-39F9-4B4A-8DCD-D60F5C8AFCAA}"/>
              </a:ext>
            </a:extLst>
          </p:cNvPr>
          <p:cNvSpPr txBox="1">
            <a:spLocks/>
          </p:cNvSpPr>
          <p:nvPr/>
        </p:nvSpPr>
        <p:spPr>
          <a:xfrm>
            <a:off x="462336" y="4754399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C9034D1-C3B6-477C-8987-7E365877F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005724"/>
              </p:ext>
            </p:extLst>
          </p:nvPr>
        </p:nvGraphicFramePr>
        <p:xfrm>
          <a:off x="507176" y="1812090"/>
          <a:ext cx="7988588" cy="2923599"/>
        </p:xfrm>
        <a:graphic>
          <a:graphicData uri="http://schemas.openxmlformats.org/drawingml/2006/table">
            <a:tbl>
              <a:tblPr/>
              <a:tblGrid>
                <a:gridCol w="267714">
                  <a:extLst>
                    <a:ext uri="{9D8B030D-6E8A-4147-A177-3AD203B41FA5}">
                      <a16:colId xmlns:a16="http://schemas.microsoft.com/office/drawing/2014/main" val="3364313434"/>
                    </a:ext>
                  </a:extLst>
                </a:gridCol>
                <a:gridCol w="267714">
                  <a:extLst>
                    <a:ext uri="{9D8B030D-6E8A-4147-A177-3AD203B41FA5}">
                      <a16:colId xmlns:a16="http://schemas.microsoft.com/office/drawing/2014/main" val="321675871"/>
                    </a:ext>
                  </a:extLst>
                </a:gridCol>
                <a:gridCol w="267714">
                  <a:extLst>
                    <a:ext uri="{9D8B030D-6E8A-4147-A177-3AD203B41FA5}">
                      <a16:colId xmlns:a16="http://schemas.microsoft.com/office/drawing/2014/main" val="2342965376"/>
                    </a:ext>
                  </a:extLst>
                </a:gridCol>
                <a:gridCol w="3019814">
                  <a:extLst>
                    <a:ext uri="{9D8B030D-6E8A-4147-A177-3AD203B41FA5}">
                      <a16:colId xmlns:a16="http://schemas.microsoft.com/office/drawing/2014/main" val="1443501214"/>
                    </a:ext>
                  </a:extLst>
                </a:gridCol>
                <a:gridCol w="717474">
                  <a:extLst>
                    <a:ext uri="{9D8B030D-6E8A-4147-A177-3AD203B41FA5}">
                      <a16:colId xmlns:a16="http://schemas.microsoft.com/office/drawing/2014/main" val="1450197561"/>
                    </a:ext>
                  </a:extLst>
                </a:gridCol>
                <a:gridCol w="717474">
                  <a:extLst>
                    <a:ext uri="{9D8B030D-6E8A-4147-A177-3AD203B41FA5}">
                      <a16:colId xmlns:a16="http://schemas.microsoft.com/office/drawing/2014/main" val="1270212151"/>
                    </a:ext>
                  </a:extLst>
                </a:gridCol>
                <a:gridCol w="717474">
                  <a:extLst>
                    <a:ext uri="{9D8B030D-6E8A-4147-A177-3AD203B41FA5}">
                      <a16:colId xmlns:a16="http://schemas.microsoft.com/office/drawing/2014/main" val="2699675270"/>
                    </a:ext>
                  </a:extLst>
                </a:gridCol>
                <a:gridCol w="717474">
                  <a:extLst>
                    <a:ext uri="{9D8B030D-6E8A-4147-A177-3AD203B41FA5}">
                      <a16:colId xmlns:a16="http://schemas.microsoft.com/office/drawing/2014/main" val="173606533"/>
                    </a:ext>
                  </a:extLst>
                </a:gridCol>
                <a:gridCol w="653222">
                  <a:extLst>
                    <a:ext uri="{9D8B030D-6E8A-4147-A177-3AD203B41FA5}">
                      <a16:colId xmlns:a16="http://schemas.microsoft.com/office/drawing/2014/main" val="876735138"/>
                    </a:ext>
                  </a:extLst>
                </a:gridCol>
                <a:gridCol w="642514">
                  <a:extLst>
                    <a:ext uri="{9D8B030D-6E8A-4147-A177-3AD203B41FA5}">
                      <a16:colId xmlns:a16="http://schemas.microsoft.com/office/drawing/2014/main" val="3758202710"/>
                    </a:ext>
                  </a:extLst>
                </a:gridCol>
              </a:tblGrid>
              <a:tr h="1271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222633"/>
                  </a:ext>
                </a:extLst>
              </a:tr>
              <a:tr h="2542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881586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0145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954439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69886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010614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4.119.792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80903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4.119.792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988323"/>
                  </a:ext>
                </a:extLst>
              </a:tr>
              <a:tr h="254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125615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346370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100165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924350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82638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3.369.636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752262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146.177.593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114.184.105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88509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94.345.282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959642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92875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11.605.594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17330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42437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2736"/>
                  </a:ext>
                </a:extLst>
              </a:tr>
              <a:tr h="1271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28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DBA7D11-511D-4980-963F-C68858085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17143"/>
              </p:ext>
            </p:extLst>
          </p:nvPr>
        </p:nvGraphicFramePr>
        <p:xfrm>
          <a:off x="479023" y="1835112"/>
          <a:ext cx="8032391" cy="2204261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258422197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225513768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308703698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2725715446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17464320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617137500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434564122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80134392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1650643441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307228411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4961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7813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1.668.847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05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281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898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26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45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75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58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42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08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674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29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89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310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1242" y="140375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6C08849-D941-4888-B6B0-FA83A063920F}"/>
              </a:ext>
            </a:extLst>
          </p:cNvPr>
          <p:cNvSpPr txBox="1">
            <a:spLocks/>
          </p:cNvSpPr>
          <p:nvPr/>
        </p:nvSpPr>
        <p:spPr>
          <a:xfrm>
            <a:off x="466601" y="4074228"/>
            <a:ext cx="7886701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91F7422-906D-4347-9AB3-AB171E2A8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69885"/>
              </p:ext>
            </p:extLst>
          </p:nvPr>
        </p:nvGraphicFramePr>
        <p:xfrm>
          <a:off x="466600" y="1772816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876823873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698135055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295923281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3656565830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1262881861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3778064180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3020781078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267010667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273708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33978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11.687.865.633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11.700.764.871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12.899.238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7.819.740.789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7596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688.133.178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11.117.197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507.544.283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21607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137.142.342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8.109.725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56.559.075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4087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22.231.944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1.754.343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8.980.330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80878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9.811.453.659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9.754.233.639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-57.220.020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6.820.573.536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6396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216.683.948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258418,5%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258418,5%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82782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787.884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561.104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2.053.015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76400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10.165.897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-3.462.657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3.175.158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9810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5885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85.927.260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-8.104.996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14.525.447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8622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291.216.748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-25.631.835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168.309.756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02295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234.294.266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85.714.006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200.079.493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83160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10.104.871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18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79056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30AF488-0F46-4C46-AD41-B0C3191BF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15894"/>
              </p:ext>
            </p:extLst>
          </p:nvPr>
        </p:nvGraphicFramePr>
        <p:xfrm>
          <a:off x="510943" y="1916832"/>
          <a:ext cx="7805472" cy="3330785"/>
        </p:xfrm>
        <a:graphic>
          <a:graphicData uri="http://schemas.openxmlformats.org/drawingml/2006/table">
            <a:tbl>
              <a:tblPr/>
              <a:tblGrid>
                <a:gridCol w="270648">
                  <a:extLst>
                    <a:ext uri="{9D8B030D-6E8A-4147-A177-3AD203B41FA5}">
                      <a16:colId xmlns:a16="http://schemas.microsoft.com/office/drawing/2014/main" val="339596976"/>
                    </a:ext>
                  </a:extLst>
                </a:gridCol>
                <a:gridCol w="270648">
                  <a:extLst>
                    <a:ext uri="{9D8B030D-6E8A-4147-A177-3AD203B41FA5}">
                      <a16:colId xmlns:a16="http://schemas.microsoft.com/office/drawing/2014/main" val="2687132116"/>
                    </a:ext>
                  </a:extLst>
                </a:gridCol>
                <a:gridCol w="3052903">
                  <a:extLst>
                    <a:ext uri="{9D8B030D-6E8A-4147-A177-3AD203B41FA5}">
                      <a16:colId xmlns:a16="http://schemas.microsoft.com/office/drawing/2014/main" val="1178025504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1830300720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1898973411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1358556647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3605758686"/>
                    </a:ext>
                  </a:extLst>
                </a:gridCol>
                <a:gridCol w="660380">
                  <a:extLst>
                    <a:ext uri="{9D8B030D-6E8A-4147-A177-3AD203B41FA5}">
                      <a16:colId xmlns:a16="http://schemas.microsoft.com/office/drawing/2014/main" val="440750917"/>
                    </a:ext>
                  </a:extLst>
                </a:gridCol>
                <a:gridCol w="649553">
                  <a:extLst>
                    <a:ext uri="{9D8B030D-6E8A-4147-A177-3AD203B41FA5}">
                      <a16:colId xmlns:a16="http://schemas.microsoft.com/office/drawing/2014/main" val="1550260857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260034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67115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6.578.189.967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6.561.840.705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-16.349.262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4.729.898.644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6397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128.777.871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-5.165.607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84.959.062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1501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53.157.537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-913.539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17.361.584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0893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25.478.519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-1.756.684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7.606.424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1808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58.283.513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-1.656.555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41.101.971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90928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6.291.724.984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-6.805.516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4.575.709.973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18246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4.418.281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3.159.630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3198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32.176.206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-408.608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22.808.333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2463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43.736.761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14.475.421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358.421.977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-3.771.542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226.725.783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61444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1.129.961.527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30.855.804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790.122.009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8563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728.164.191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23.061.111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517.021.105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8499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33.690.048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-5.930.749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13.823.365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3697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368.107.288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13.725.442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259.277.539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6183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651.666.184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12.556.114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415.602.801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5831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630.319.334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9.273.807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404.700.216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00410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21.346.850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3.282.307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10.902.585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5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3E22E70-F5F7-4B1A-928B-553808699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59587"/>
              </p:ext>
            </p:extLst>
          </p:nvPr>
        </p:nvGraphicFramePr>
        <p:xfrm>
          <a:off x="460035" y="1851571"/>
          <a:ext cx="7849440" cy="4353285"/>
        </p:xfrm>
        <a:graphic>
          <a:graphicData uri="http://schemas.openxmlformats.org/drawingml/2006/table">
            <a:tbl>
              <a:tblPr/>
              <a:tblGrid>
                <a:gridCol w="272172">
                  <a:extLst>
                    <a:ext uri="{9D8B030D-6E8A-4147-A177-3AD203B41FA5}">
                      <a16:colId xmlns:a16="http://schemas.microsoft.com/office/drawing/2014/main" val="2774619519"/>
                    </a:ext>
                  </a:extLst>
                </a:gridCol>
                <a:gridCol w="272172">
                  <a:extLst>
                    <a:ext uri="{9D8B030D-6E8A-4147-A177-3AD203B41FA5}">
                      <a16:colId xmlns:a16="http://schemas.microsoft.com/office/drawing/2014/main" val="772546484"/>
                    </a:ext>
                  </a:extLst>
                </a:gridCol>
                <a:gridCol w="3070099">
                  <a:extLst>
                    <a:ext uri="{9D8B030D-6E8A-4147-A177-3AD203B41FA5}">
                      <a16:colId xmlns:a16="http://schemas.microsoft.com/office/drawing/2014/main" val="2551501991"/>
                    </a:ext>
                  </a:extLst>
                </a:gridCol>
                <a:gridCol w="729421">
                  <a:extLst>
                    <a:ext uri="{9D8B030D-6E8A-4147-A177-3AD203B41FA5}">
                      <a16:colId xmlns:a16="http://schemas.microsoft.com/office/drawing/2014/main" val="956822210"/>
                    </a:ext>
                  </a:extLst>
                </a:gridCol>
                <a:gridCol w="729421">
                  <a:extLst>
                    <a:ext uri="{9D8B030D-6E8A-4147-A177-3AD203B41FA5}">
                      <a16:colId xmlns:a16="http://schemas.microsoft.com/office/drawing/2014/main" val="3774836823"/>
                    </a:ext>
                  </a:extLst>
                </a:gridCol>
                <a:gridCol w="729421">
                  <a:extLst>
                    <a:ext uri="{9D8B030D-6E8A-4147-A177-3AD203B41FA5}">
                      <a16:colId xmlns:a16="http://schemas.microsoft.com/office/drawing/2014/main" val="3238562233"/>
                    </a:ext>
                  </a:extLst>
                </a:gridCol>
                <a:gridCol w="729421">
                  <a:extLst>
                    <a:ext uri="{9D8B030D-6E8A-4147-A177-3AD203B41FA5}">
                      <a16:colId xmlns:a16="http://schemas.microsoft.com/office/drawing/2014/main" val="1631411744"/>
                    </a:ext>
                  </a:extLst>
                </a:gridCol>
                <a:gridCol w="664100">
                  <a:extLst>
                    <a:ext uri="{9D8B030D-6E8A-4147-A177-3AD203B41FA5}">
                      <a16:colId xmlns:a16="http://schemas.microsoft.com/office/drawing/2014/main" val="4142870298"/>
                    </a:ext>
                  </a:extLst>
                </a:gridCol>
                <a:gridCol w="653213">
                  <a:extLst>
                    <a:ext uri="{9D8B030D-6E8A-4147-A177-3AD203B41FA5}">
                      <a16:colId xmlns:a16="http://schemas.microsoft.com/office/drawing/2014/main" val="3274757326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223892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1871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744.880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37.492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364.894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68369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1.406.811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4837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407.716.269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-9.279.977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229.718.966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8659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4.165.094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873257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400.736.807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-8.647.538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225.374.700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26140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179.172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1461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67.420.930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2.213.869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44.790.107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24204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3.419.302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2.370.376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9107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64.001.628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2.110.573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42.419.731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64574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44.734.001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27.032.057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0245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2.553.989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1.722.589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91283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42.180.012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151.042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25.309.468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3012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46.561.780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2.311.943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29.425.759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63310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2.452.849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-81.454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1.702.654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5292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44.108.931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2.393.397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27.723.105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051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39.948.244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268.104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22.967.500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2523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1.696.735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5088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37.051.981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423.325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21.270.765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26111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59.689.373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309.929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39.333.414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3902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2.936.943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-133.896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1.682.820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8215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56.752.430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443.825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37.650.594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7746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39.773.593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-6.335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24.246.209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9688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1.431.689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7302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37.322.044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149.314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22.814.520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33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BF99871-0597-43CA-AB53-C34D7B8B6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94207"/>
              </p:ext>
            </p:extLst>
          </p:nvPr>
        </p:nvGraphicFramePr>
        <p:xfrm>
          <a:off x="460034" y="1916832"/>
          <a:ext cx="7927199" cy="3314377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1835828276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3419501916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65148446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181795758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224714126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905925206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252701208"/>
                    </a:ext>
                  </a:extLst>
                </a:gridCol>
                <a:gridCol w="670678">
                  <a:extLst>
                    <a:ext uri="{9D8B030D-6E8A-4147-A177-3AD203B41FA5}">
                      <a16:colId xmlns:a16="http://schemas.microsoft.com/office/drawing/2014/main" val="3203545275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35428048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299892"/>
                  </a:ext>
                </a:extLst>
              </a:tr>
              <a:tr h="39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11827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56.926.842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-169.864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34.941.529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4531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3.380.391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-215.878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1.660.914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68248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53.546.451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33.280.615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73376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86587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4454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190.909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06738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190.909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33515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9948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9555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205.400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7943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205.400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0942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2.540.014.395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2.534.899.339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-5.115.056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1.420.917.119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14068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20.162.724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8.128.806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4836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304.689.628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-7.218.061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172.940.820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0832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2.210.046.987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-7.667.041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1.239.847.493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9106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1.668.847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2986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1.668.847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4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7310</TotalTime>
  <Words>17109</Words>
  <Application>Microsoft Office PowerPoint</Application>
  <PresentationFormat>Presentación en pantalla (4:3)</PresentationFormat>
  <Paragraphs>9431</Paragraphs>
  <Slides>56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SEPTIEMBRE DE 2020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SEPTIEMBREDE 2020  PARTIDA 09 MINISTERIO DE EDUCACIÓN</vt:lpstr>
      <vt:lpstr>EJECUCIÓN ACUMULADA DE GASTOS A SEPTIEMBREDE 2020  PARTIDA 09 RESUMEN POR CAPÍTULOS</vt:lpstr>
      <vt:lpstr>EJECUCIÓN ACUMULADA DE GASTOS A SEPTIEMBREDE 2020  PARTIDA 09 RESUMEN POR CAPÍTULOS</vt:lpstr>
      <vt:lpstr>EJECUCIÓN ACUMULADA DE GASTOS A SEPTIEMBREDE 2020  PARTIDA 09 RESUMEN POR CAPÍTULOS</vt:lpstr>
      <vt:lpstr>EJECUCIÓN ACUMULADA DE GASTOS A SEPTIEMBREDE 2020  PARTIDA 09. CAPÍTULO 01. PROGRAMA 01:  SUBSECRETARÍA DE EDUCACIÓN</vt:lpstr>
      <vt:lpstr>EJECUCIÓN ACUMULADA DE GASTOS A SEPTIEMBREDE 2020  PARTIDA 09. CAPÍTULO 01. PROGRAMA 01:  SUBSECRETARÍA DE EDUCACIÓN</vt:lpstr>
      <vt:lpstr>EJECUCIÓN ACUMULADA DE GASTOS A SEPTIEMBREDE 2020  PARTIDA 09. CAPÍTULO 01. PROGRAMA 03:  MEJORAMIENTO DE LA CALIDAD DE LA EDUCACIÓN</vt:lpstr>
      <vt:lpstr>EJECUCIÓN ACUMULADA DE GASTOS A SEPTIEMBREDE 2020  PARTIDA 09. CAPÍTULO 01. PROGRAMA 04: DESARROLLO PROFESIONAL DOCENTE Y DIRECTIVO</vt:lpstr>
      <vt:lpstr>EJECUCIÓN ACUMULADA DE GASTOS A SEPTIEMBREDE 2020  PARTIDA 09. CAPÍTULO 01. PROGRAMA 11: RECURSOS EDUCATIVOS</vt:lpstr>
      <vt:lpstr>EJECUCIÓN ACUMULADA DE GASTOS A SEPTIEMBREDE 2020  PARTIDA 09. CAPÍTULO 01. PROGRAMA 20: SUBVENCIONES A LOS ESTABLECIMIENTOS EDUCACIONALES</vt:lpstr>
      <vt:lpstr>EJECUCIÓN ACUMULADA DE GASTOS A SEPTIEMBREDE 2020  PARTIDA 09. CAPÍTULO 01. PROGRAMA 20: SUBVENCIONES A LOS ESTABLECIMIENTOS EDUCACIONALES</vt:lpstr>
      <vt:lpstr>EJECUCIÓN ACUMULADA DE GASTOS A SEPTIEMBREDE 2020  PARTIDA 09. CAPÍTULO 01. PROGRAMA 21: GESTIÓN DE SUBVENCIONES A ESTABLECIMIENTOS EDUCACIONALES</vt:lpstr>
      <vt:lpstr>EJECUCIÓN ACUMULADA DE GASTOS A SEPTIEMBREDE 2020  PARTIDA 09. CAPÍTULO 02. PROGRAMA 01: SUPERINTENDENCIA DE EDUCACIÓN</vt:lpstr>
      <vt:lpstr>EJECUCIÓN ACUMULADA DE GASTOS A SEPTIEMBREDE 2020  PARTIDA 09. CAPÍTULO 03. PROGRAMA 01: AGENCIA DE CALIDAD DE LA EDUCACIÓN</vt:lpstr>
      <vt:lpstr>EJECUCIÓN ACUMULADA DE GASTOS A SEPTIEMBREDE 2020  PARTIDA 09. CAPÍTULO 04. PROGRAMA 01: SUBSECRETARÍA DE EDUCACIÓN PARVULARIA</vt:lpstr>
      <vt:lpstr>EJECUCIÓN ACUMULADA DE GASTOS A SEPTIEMBREDE 2020  PARTIDA 09. CAPÍTULO 09. PROGRAMA 01: JUNTA NACIONAL DE AUXILIO ESCOLAR Y BECAS</vt:lpstr>
      <vt:lpstr>EJECUCIÓN ACUMULADA DE GASTOS A SEPTIEMBREDE 2020  PARTIDA 09. CAPÍTULO 09. PROGRAMA 01: JUNTA NACIONAL DE AUXILIO ESCOLAR Y BECAS</vt:lpstr>
      <vt:lpstr>EJECUCIÓN ACUMULADA DE GASTOS A SEPTIEMBREDE 2020  PARTIDA 09. CAPÍTULO 09. PROGRAMA 02: SALUD ESCOLAR</vt:lpstr>
      <vt:lpstr>EJECUCIÓN ACUMULADA DE GASTOS A SEPTIEMBREDE 2020  PARTIDA 09. CAPÍTULO 09. PROGRAMA 03: BECAS Y ASISTENCIALIDAD ESTUDIANTIL</vt:lpstr>
      <vt:lpstr>EJECUCIÓN ACUMULADA DE GASTOS A SEPTIEMBREDE 2020  PARTIDA 09. CAPÍTULO 09. PROGRAMA 03: BECAS Y ASISTENCIALIDAD ESTUDIANTIL</vt:lpstr>
      <vt:lpstr>EJECUCIÓN ACUMULADA DE GASTOS A SEPTIEMBREDE 2020  PARTIDA 09. CAPÍTULO 11. PROGRAMA 01: JUNTA NACIONAL DE JARDINES INFANTILES</vt:lpstr>
      <vt:lpstr>EJECUCIÓN ACUMULADA DE GASTOS A SEPTIEMBREDE 2020  PARTIDA 09. CAPÍTULO 11. PROGRAMA 01: JUNTA NACIONAL DE JARDINES INFANTILES</vt:lpstr>
      <vt:lpstr>EJECUCIÓN ACUMULADA DE GASTOS A SEPTIEMBREDE 2020  PARTIDA 09. CAPÍTULO 11. PROGRAMA 02: PROGRAMAS ALTERNATIVOS DE ENSEÑANZA PRE-ESCOLAR</vt:lpstr>
      <vt:lpstr>EJECUCIÓN ACUMULADA DE GASTOS A SEPTIEMBREDE 2020  PARTIDA 09. CAPÍTULO 13. PROGRAMA 01: CONSEJO DE RECTORES</vt:lpstr>
      <vt:lpstr>EJECUCIÓN ACUMULADA DE GASTOS A SEPTIEMBREDE 2020  PARTIDA 09. CAPÍTULO 15. PROGRAMA 01: CONSEJO NACIONAL DE EDUCACIÓN</vt:lpstr>
      <vt:lpstr>EJECUCIÓN ACUMULADA DE GASTOS A SEPTIEMBREDE 2020  PARTIDA 09. CAPÍTULO 17. PROGRAMA 01: DIRECCIÓN DE EDUCACIÓN PÚBLICA</vt:lpstr>
      <vt:lpstr>EJECUCIÓN ACUMULADA DE GASTOS A SEPTIEMBREDE 2020  PARTIDA 09. CAPÍTULO 17. PROGRAMA 02: FORTALECIMIENTO DE LA EDUCACIÓN ESCOLAR PÚBLICA</vt:lpstr>
      <vt:lpstr>EJECUCIÓN ACUMULADA DE GASTOS A SEPTIEMBREDE 2020  PARTIDA 09. CAPÍTULO 17. PROGRAMA 03: APOYO A LA IMPLEMENTACIÓN DE LOS SERVICIOS LOCALES DE EDUCACIÓN</vt:lpstr>
      <vt:lpstr>EJECUCIÓN ACUMULADA DE GASTOS A SEPTIEMBREDE 2020  PARTIDA 09. CAPÍTULO 18. PROGRAMA 01: SERVICIO LOCAL DE EDUCACIÓN BARRANCAS, GASTOS ADMINISTRATIVOS</vt:lpstr>
      <vt:lpstr>EJECUCIÓN ACUMULADA DE GASTOS A SEPTIEMBREDE 2020  PARTIDA 09. CAPÍTULO 18. PROGRAMA 02: SERVICIO LOCAL DE EDUCACIÓN BARRANCAS, SERVICIO EDUCATIVO</vt:lpstr>
      <vt:lpstr>EJECUCIÓN ACUMULADA DE GASTOS A SEPTIEMBREDE 2020  PARTIDA 09. CAPÍTULO 19. PROGRAMA 01: SERVICIO LOCAL DE EDUCACIÓN PUERTO CORDILLERA, GASTOS ADMINISTRATIVOS</vt:lpstr>
      <vt:lpstr>EJECUCIÓN ACUMULADA DE GASTOS A SEPTIEMBREDE 2020  PARTIDA 09. CAPÍTULO 19. PROGRAMA 02: SERVICIO LOCAL DE EDUCACIÓN PUERTO CORDILLERA, SERVICIO EDUCATIVO</vt:lpstr>
      <vt:lpstr>EJECUCIÓN ACUMULADA DE GASTOS A SEPTIEMBREDE 2020  PARTIDA 09. CAPÍTULO 21. PROGRAMA 01: SERVICIO LOCAL DE EDUCACIÓN HUASCO, GASTOS ADMINISTRATIVOS</vt:lpstr>
      <vt:lpstr>EJECUCIÓN ACUMULADA DE GASTOS A SEPTIEMBREDE 2020  PARTIDA 09. CAPÍTULO 21. PROGRAMA 02: SERVICIO LOCAL DE EDUCACIÓN HUASCO, SERVICIO EDUCATIVO</vt:lpstr>
      <vt:lpstr>EJECUCIÓN ACUMULADA DE GASTOS A SEPTIEMBREDE 2020  PARTIDA 09. CAPÍTULO 22. PROGRAMA 01: SERVICIO LOCAL DE EDUCACIÓN COSTA ARAUCANÍA, GASTOS ADMINISTRATIVOS</vt:lpstr>
      <vt:lpstr>EJECUCIÓN ACUMULADA DE GASTOS A SEPTIEMBREDE 2020  PARTIDA 09. CAPÍTULO 22. PROGRAMA 02: SERVICIO LOCAL DE EDUCACIÓN COSTA ARAUCANÍA, SERVICIO EDUCATIVO</vt:lpstr>
      <vt:lpstr>EJECUCIÓN ACUMULADA DE GASTOS A SEPTIEMBREDE 2020  PARTIDA 09. CAPÍTULO 23. PROGRAMA 01: SERVICIO LOCAL DE EDUCACIÓN CHINCHORRO, GASTOS ADMINISTRATIVOS</vt:lpstr>
      <vt:lpstr>EJECUCIÓN ACUMULADA DE GASTOS A SEPTIEMBREDE 2020  PARTIDA 09. CAPÍTULO 23. PROGRAMA 02: SERVICIO LOCAL DE EDUCACIÓN CHINCHORRO, SERVICIO EDUCATIVO</vt:lpstr>
      <vt:lpstr>EJECUCIÓN ACUMULADA DE GASTOS A SEPTIEMBREDE 2020  PARTIDA 09. CAPÍTULO 24. PROGRAMA 01: GABRIELA MISTRAL, GASTOS ADMINISTRATIVOS</vt:lpstr>
      <vt:lpstr>EJECUCIÓN ACUMULADA DE GASTOS A SEPTIEMBREDE 2020  PARTIDA 09. CAPÍTULO 24. PROGRAMA 02: GABRIELA MISTRAL, SERVICIO EDUCATIVO</vt:lpstr>
      <vt:lpstr>EJECUCIÓN ACUMULADA DE GASTOS A SEPTIEMBREDE 2020  PARTIDA 09. CAPÍTULO 25. PROGRAMA 01: SERVICIO LOCAL DE EDUCACIÓN ANDALÍEN SUR, GASTOS ADMINISTRATIVOS</vt:lpstr>
      <vt:lpstr>EJECUCIÓN ACUMULADA DE GASTOS A SEPTIEMBREDE 2020  PARTIDA 09. CAPÍTULO 25. PROGRAMA 02: SERVICIO LOCAL DE EDUCACIÓN ANDALÍEN SUR, SERVICIO EDUCATIVO</vt:lpstr>
      <vt:lpstr>EJECUCIÓN ACUMULADA DE GASTOS A SEPTIEMBREDE 2020  PARTIDA 09. CAPÍTULO 26. PROGRAMA 01: SERVICIO LOCAL DE EDUCACIÓN ATACAMA, GASTOS ADMINISTRATIVOS</vt:lpstr>
      <vt:lpstr>EJECUCIÓN ACUMULADA DE GASTOS A SEPTIEMBREDE 2020  PARTIDA 09. CAPÍTULO 26. PROGRAMA 01: SERVICIO LOCAL DE EDUCACIÓN VALPARAÍSO, GASTOS ADMINISTRATIVOS</vt:lpstr>
      <vt:lpstr>EJECUCIÓN ACUMULADA DE GASTOS A SEPTIEMBREDE 2020  PARTIDA 09. CAPÍTULO 26. PROGRAMA 01: SERVICIO LOCAL DE EDUCACIÓN COLCHAGUA, GASTOS ADMINISTRATIVOS</vt:lpstr>
      <vt:lpstr>EJECUCIÓN ACUMULADA DE GASTOS A SEPTIEMBREDE 2020  PARTIDA 09. CAPÍTULO 26. PROGRAMA 01: SERVICIO LOCAL DE EDUCACIÓN LLANQUIHUE, GASTOS ADMINISTRATIVOS</vt:lpstr>
      <vt:lpstr>EJECUCIÓN ACUMULADA DE GASTOS A SEPTIEMBREDE 2020  PARTIDA 09. CAPÍTULO 90. PROGRAMA 01: SUBSECRETARÍA DE EDUCACIÓN SUPERIOR</vt:lpstr>
      <vt:lpstr>EJECUCIÓN ACUMULADA DE GASTOS A SEPTIEMBREDE 2020  PARTIDA 09. CAPÍTULO 90. PROGRAMA 02: FORTALECIMIENTO DE LA EDUCACIÓN SUPERIOR PÚBLICA</vt:lpstr>
      <vt:lpstr>EJECUCIÓN ACUMULADA DE GASTOS A SEPTIEMBREDE 2020  PARTIDA 09. CAPÍTULO 90. PROGRAMA 03: EDUCACIÓN SUPERIOR</vt:lpstr>
      <vt:lpstr>EJECUCIÓN ACUMULADA DE GASTOS A SEPTIEMBREDE 2020  PARTIDA 09. CAPÍTULO 90. PROGRAMA 03: EDUCACIÓN SUPERIOR</vt:lpstr>
      <vt:lpstr>EJECUCIÓN ACUMULADA DE GASTOS A SEPTIEMBREDE 2020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465</cp:revision>
  <cp:lastPrinted>2018-08-03T21:42:16Z</cp:lastPrinted>
  <dcterms:created xsi:type="dcterms:W3CDTF">2016-06-23T13:38:47Z</dcterms:created>
  <dcterms:modified xsi:type="dcterms:W3CDTF">2020-12-11T13:23:20Z</dcterms:modified>
</cp:coreProperties>
</file>