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265" r:id="rId8"/>
    <p:sldId id="318" r:id="rId9"/>
    <p:sldId id="271" r:id="rId10"/>
    <p:sldId id="273" r:id="rId11"/>
    <p:sldId id="274" r:id="rId12"/>
    <p:sldId id="315" r:id="rId13"/>
    <p:sldId id="316" r:id="rId14"/>
    <p:sldId id="317" r:id="rId15"/>
    <p:sldId id="319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>
                <a:effectLst/>
              </a:rPr>
              <a:t>Distribución Presupuesto Inicial por Subtítulos de Gasto</a:t>
            </a:r>
            <a:endParaRPr lang="es-CL" sz="800" b="1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14-4427-ADE7-9104AFCDFC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14-4427-ADE7-9104AFCDFC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14-4427-ADE7-9104AFCDFC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14-4427-ADE7-9104AFCDFC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14-4427-ADE7-9104AFCDFC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714-4427-ADE7-9104AFCDFC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158981296</c:v>
                </c:pt>
                <c:pt idx="1">
                  <c:v>51012284</c:v>
                </c:pt>
                <c:pt idx="2">
                  <c:v>331063121</c:v>
                </c:pt>
                <c:pt idx="3">
                  <c:v>392692810</c:v>
                </c:pt>
                <c:pt idx="4">
                  <c:v>108595634</c:v>
                </c:pt>
                <c:pt idx="5">
                  <c:v>73297852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14-4427-ADE7-9104AFCDFC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14221696466348"/>
          <c:y val="0.73670058673723082"/>
          <c:w val="0.30836173647308168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83270689000</c:v>
                </c:pt>
                <c:pt idx="1">
                  <c:v>15208467000</c:v>
                </c:pt>
                <c:pt idx="2">
                  <c:v>44830065000</c:v>
                </c:pt>
                <c:pt idx="3">
                  <c:v>34116850000</c:v>
                </c:pt>
                <c:pt idx="4">
                  <c:v>804673962000</c:v>
                </c:pt>
                <c:pt idx="5">
                  <c:v>59473866000</c:v>
                </c:pt>
                <c:pt idx="6">
                  <c:v>7426218000</c:v>
                </c:pt>
                <c:pt idx="7">
                  <c:v>30614563000</c:v>
                </c:pt>
                <c:pt idx="8">
                  <c:v>55783946000</c:v>
                </c:pt>
                <c:pt idx="9">
                  <c:v>34687368000</c:v>
                </c:pt>
                <c:pt idx="10">
                  <c:v>5063831000</c:v>
                </c:pt>
                <c:pt idx="11">
                  <c:v>6982315000</c:v>
                </c:pt>
                <c:pt idx="12">
                  <c:v>4799969000</c:v>
                </c:pt>
                <c:pt idx="13">
                  <c:v>6500915000</c:v>
                </c:pt>
                <c:pt idx="14">
                  <c:v>18045740000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0-47A0-8D0B-F62A1D5AF3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2018- 2019 - 2020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0.10647367903545614</c:v>
                </c:pt>
                <c:pt idx="2">
                  <c:v>5.9254018110409562E-2</c:v>
                </c:pt>
                <c:pt idx="3">
                  <c:v>3.3082092549199221E-2</c:v>
                </c:pt>
                <c:pt idx="4">
                  <c:v>3.5207529596278118E-2</c:v>
                </c:pt>
                <c:pt idx="5">
                  <c:v>8.5634191879720267E-2</c:v>
                </c:pt>
                <c:pt idx="6">
                  <c:v>6.9974308243993699E-2</c:v>
                </c:pt>
                <c:pt idx="7">
                  <c:v>8.1589253078578727E-2</c:v>
                </c:pt>
                <c:pt idx="8">
                  <c:v>5.3660191344413813E-2</c:v>
                </c:pt>
                <c:pt idx="9">
                  <c:v>4.4309980321952665E-2</c:v>
                </c:pt>
                <c:pt idx="10">
                  <c:v>4.2190526668830795E-2</c:v>
                </c:pt>
                <c:pt idx="11">
                  <c:v>0.27945923536695166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6-4EAF-BBF1-E24081E4D6D3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D6-4EAF-BBF1-E24081E4D6D3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D6-4EAF-BBF1-E24081E4D6D3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D6-4EAF-BBF1-E24081E4D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07'!$D$32:$L$32</c:f>
              <c:numCache>
                <c:formatCode>0.0%</c:formatCode>
                <c:ptCount val="9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D6-4EAF-BBF1-E24081E4D6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0.12384233707309052</c:v>
                </c:pt>
                <c:pt idx="2">
                  <c:v>0.18300671503413626</c:v>
                </c:pt>
                <c:pt idx="3">
                  <c:v>0.21126977709651512</c:v>
                </c:pt>
                <c:pt idx="4">
                  <c:v>0.24595503334921318</c:v>
                </c:pt>
                <c:pt idx="5">
                  <c:v>0.33103645532626963</c:v>
                </c:pt>
                <c:pt idx="6">
                  <c:v>0.40232997719460029</c:v>
                </c:pt>
                <c:pt idx="7">
                  <c:v>0.48381188187106128</c:v>
                </c:pt>
                <c:pt idx="8">
                  <c:v>0.53747207321547508</c:v>
                </c:pt>
                <c:pt idx="9">
                  <c:v>0.58177864106184618</c:v>
                </c:pt>
                <c:pt idx="10">
                  <c:v>0.62396628269766663</c:v>
                </c:pt>
                <c:pt idx="11">
                  <c:v>0.88754822807363032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30-4225-A8E9-F24374C18B35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30-4225-A8E9-F24374C18B35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2020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30-4225-A8E9-F24374C18B35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30-4225-A8E9-F24374C18B35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30-4225-A8E9-F24374C18B35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30-4225-A8E9-F24374C18B35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30-4225-A8E9-F24374C18B35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30-4225-A8E9-F24374C18B35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30-4225-A8E9-F24374C18B35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30-4225-A8E9-F24374C18B35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30-4225-A8E9-F24374C18B35}"/>
                </c:ext>
              </c:extLst>
            </c:dLbl>
            <c:dLbl>
              <c:idx val="9"/>
              <c:layout>
                <c:manualLayout>
                  <c:x val="-3.9460020768431983E-2"/>
                  <c:y val="3.849517749390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30-4225-A8E9-F24374C18B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07'!$D$25:$L$25</c:f>
              <c:numCache>
                <c:formatCode>0.0%</c:formatCode>
                <c:ptCount val="9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630-4225-A8E9-F24374C18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15-12-2020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15-12-2020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15-12-2020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SEPTIEMBRE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C08ECA79-1DA6-4408-BE46-660AC1883A84}"/>
              </a:ext>
            </a:extLst>
          </p:cNvPr>
          <p:cNvSpPr txBox="1">
            <a:spLocks/>
          </p:cNvSpPr>
          <p:nvPr/>
        </p:nvSpPr>
        <p:spPr>
          <a:xfrm>
            <a:off x="554198" y="5855692"/>
            <a:ext cx="800875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C853A30-B185-4A47-A64F-61CC0C07F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701103"/>
              </p:ext>
            </p:extLst>
          </p:nvPr>
        </p:nvGraphicFramePr>
        <p:xfrm>
          <a:off x="554198" y="1672731"/>
          <a:ext cx="8008754" cy="4094458"/>
        </p:xfrm>
        <a:graphic>
          <a:graphicData uri="http://schemas.openxmlformats.org/drawingml/2006/table">
            <a:tbl>
              <a:tblPr/>
              <a:tblGrid>
                <a:gridCol w="268390">
                  <a:extLst>
                    <a:ext uri="{9D8B030D-6E8A-4147-A177-3AD203B41FA5}">
                      <a16:colId xmlns:a16="http://schemas.microsoft.com/office/drawing/2014/main" val="1654051299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1733683678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2003897888"/>
                    </a:ext>
                  </a:extLst>
                </a:gridCol>
                <a:gridCol w="3027437">
                  <a:extLst>
                    <a:ext uri="{9D8B030D-6E8A-4147-A177-3AD203B41FA5}">
                      <a16:colId xmlns:a16="http://schemas.microsoft.com/office/drawing/2014/main" val="2536868520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3797741319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2756856668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4285204768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579651821"/>
                    </a:ext>
                  </a:extLst>
                </a:gridCol>
                <a:gridCol w="654871">
                  <a:extLst>
                    <a:ext uri="{9D8B030D-6E8A-4147-A177-3AD203B41FA5}">
                      <a16:colId xmlns:a16="http://schemas.microsoft.com/office/drawing/2014/main" val="568290619"/>
                    </a:ext>
                  </a:extLst>
                </a:gridCol>
                <a:gridCol w="644136">
                  <a:extLst>
                    <a:ext uri="{9D8B030D-6E8A-4147-A177-3AD203B41FA5}">
                      <a16:colId xmlns:a16="http://schemas.microsoft.com/office/drawing/2014/main" val="3906214275"/>
                    </a:ext>
                  </a:extLst>
                </a:gridCol>
              </a:tblGrid>
              <a:tr h="1262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921903"/>
                  </a:ext>
                </a:extLst>
              </a:tr>
              <a:tr h="3865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113862"/>
                  </a:ext>
                </a:extLst>
              </a:tr>
              <a:tr h="1656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34.294.197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-10.535.868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23.024.836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748244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6.055.513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-263.152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4.578.679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74155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-407.232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23521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23.705.743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-418.947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17.092.722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300103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54395"/>
                  </a:ext>
                </a:extLst>
              </a:tr>
              <a:tr h="2524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6535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130961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985532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99048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979211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3.598.229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-730.947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746852"/>
                  </a:ext>
                </a:extLst>
              </a:tr>
              <a:tr h="2524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61913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2.844.169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-355.947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1.007.140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9337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00602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223931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96428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887698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65100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-9.763.236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47674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-9.385.675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163551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48270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8718"/>
                  </a:ext>
                </a:extLst>
              </a:tr>
              <a:tr h="1341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7064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516756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426015"/>
                  </a:ext>
                </a:extLst>
              </a:tr>
              <a:tr h="126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13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058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16AA406-22ED-4715-8974-5CF97DC53F4A}"/>
              </a:ext>
            </a:extLst>
          </p:cNvPr>
          <p:cNvSpPr txBox="1">
            <a:spLocks/>
          </p:cNvSpPr>
          <p:nvPr/>
        </p:nvSpPr>
        <p:spPr>
          <a:xfrm>
            <a:off x="553822" y="4629921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EF54054-7DA0-40E2-A297-03C751795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789053"/>
              </p:ext>
            </p:extLst>
          </p:nvPr>
        </p:nvGraphicFramePr>
        <p:xfrm>
          <a:off x="566350" y="1734341"/>
          <a:ext cx="7994067" cy="2848550"/>
        </p:xfrm>
        <a:graphic>
          <a:graphicData uri="http://schemas.openxmlformats.org/drawingml/2006/table">
            <a:tbl>
              <a:tblPr/>
              <a:tblGrid>
                <a:gridCol w="267898">
                  <a:extLst>
                    <a:ext uri="{9D8B030D-6E8A-4147-A177-3AD203B41FA5}">
                      <a16:colId xmlns:a16="http://schemas.microsoft.com/office/drawing/2014/main" val="562014918"/>
                    </a:ext>
                  </a:extLst>
                </a:gridCol>
                <a:gridCol w="267898">
                  <a:extLst>
                    <a:ext uri="{9D8B030D-6E8A-4147-A177-3AD203B41FA5}">
                      <a16:colId xmlns:a16="http://schemas.microsoft.com/office/drawing/2014/main" val="2718026800"/>
                    </a:ext>
                  </a:extLst>
                </a:gridCol>
                <a:gridCol w="267898">
                  <a:extLst>
                    <a:ext uri="{9D8B030D-6E8A-4147-A177-3AD203B41FA5}">
                      <a16:colId xmlns:a16="http://schemas.microsoft.com/office/drawing/2014/main" val="3599239978"/>
                    </a:ext>
                  </a:extLst>
                </a:gridCol>
                <a:gridCol w="3021885">
                  <a:extLst>
                    <a:ext uri="{9D8B030D-6E8A-4147-A177-3AD203B41FA5}">
                      <a16:colId xmlns:a16="http://schemas.microsoft.com/office/drawing/2014/main" val="104686893"/>
                    </a:ext>
                  </a:extLst>
                </a:gridCol>
                <a:gridCol w="717966">
                  <a:extLst>
                    <a:ext uri="{9D8B030D-6E8A-4147-A177-3AD203B41FA5}">
                      <a16:colId xmlns:a16="http://schemas.microsoft.com/office/drawing/2014/main" val="2879749190"/>
                    </a:ext>
                  </a:extLst>
                </a:gridCol>
                <a:gridCol w="717966">
                  <a:extLst>
                    <a:ext uri="{9D8B030D-6E8A-4147-A177-3AD203B41FA5}">
                      <a16:colId xmlns:a16="http://schemas.microsoft.com/office/drawing/2014/main" val="2308152958"/>
                    </a:ext>
                  </a:extLst>
                </a:gridCol>
                <a:gridCol w="717966">
                  <a:extLst>
                    <a:ext uri="{9D8B030D-6E8A-4147-A177-3AD203B41FA5}">
                      <a16:colId xmlns:a16="http://schemas.microsoft.com/office/drawing/2014/main" val="2113368063"/>
                    </a:ext>
                  </a:extLst>
                </a:gridCol>
                <a:gridCol w="717966">
                  <a:extLst>
                    <a:ext uri="{9D8B030D-6E8A-4147-A177-3AD203B41FA5}">
                      <a16:colId xmlns:a16="http://schemas.microsoft.com/office/drawing/2014/main" val="277746952"/>
                    </a:ext>
                  </a:extLst>
                </a:gridCol>
                <a:gridCol w="653670">
                  <a:extLst>
                    <a:ext uri="{9D8B030D-6E8A-4147-A177-3AD203B41FA5}">
                      <a16:colId xmlns:a16="http://schemas.microsoft.com/office/drawing/2014/main" val="3217178510"/>
                    </a:ext>
                  </a:extLst>
                </a:gridCol>
                <a:gridCol w="642954">
                  <a:extLst>
                    <a:ext uri="{9D8B030D-6E8A-4147-A177-3AD203B41FA5}">
                      <a16:colId xmlns:a16="http://schemas.microsoft.com/office/drawing/2014/main" val="2965625861"/>
                    </a:ext>
                  </a:extLst>
                </a:gridCol>
              </a:tblGrid>
              <a:tr h="1255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596218"/>
                  </a:ext>
                </a:extLst>
              </a:tr>
              <a:tr h="3845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57821"/>
                  </a:ext>
                </a:extLst>
              </a:tr>
              <a:tr h="1647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31.156.499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-2.960.351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23.671.407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95579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25.663.446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-1.532.999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19.217.356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707363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6.190.321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-543.667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4.058.789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684192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099579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38483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64604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138551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24527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421559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634414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1.432.697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-883.685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346736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71712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13564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878123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362099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-540.965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408599"/>
                  </a:ext>
                </a:extLst>
              </a:tr>
              <a:tr h="1255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436628"/>
                  </a:ext>
                </a:extLst>
              </a:tr>
              <a:tr h="164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75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A3290E2-B6C5-487C-A6B6-CDDF18F63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68939"/>
              </p:ext>
            </p:extLst>
          </p:nvPr>
        </p:nvGraphicFramePr>
        <p:xfrm>
          <a:off x="518818" y="1640955"/>
          <a:ext cx="8085629" cy="4300679"/>
        </p:xfrm>
        <a:graphic>
          <a:graphicData uri="http://schemas.openxmlformats.org/drawingml/2006/table">
            <a:tbl>
              <a:tblPr/>
              <a:tblGrid>
                <a:gridCol w="270966">
                  <a:extLst>
                    <a:ext uri="{9D8B030D-6E8A-4147-A177-3AD203B41FA5}">
                      <a16:colId xmlns:a16="http://schemas.microsoft.com/office/drawing/2014/main" val="1800865266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54844521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3314448778"/>
                    </a:ext>
                  </a:extLst>
                </a:gridCol>
                <a:gridCol w="3056499">
                  <a:extLst>
                    <a:ext uri="{9D8B030D-6E8A-4147-A177-3AD203B41FA5}">
                      <a16:colId xmlns:a16="http://schemas.microsoft.com/office/drawing/2014/main" val="3449301511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2432035917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3512508204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2296044044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4106562485"/>
                    </a:ext>
                  </a:extLst>
                </a:gridCol>
                <a:gridCol w="661157">
                  <a:extLst>
                    <a:ext uri="{9D8B030D-6E8A-4147-A177-3AD203B41FA5}">
                      <a16:colId xmlns:a16="http://schemas.microsoft.com/office/drawing/2014/main" val="2312311091"/>
                    </a:ext>
                  </a:extLst>
                </a:gridCol>
                <a:gridCol w="650319">
                  <a:extLst>
                    <a:ext uri="{9D8B030D-6E8A-4147-A177-3AD203B41FA5}">
                      <a16:colId xmlns:a16="http://schemas.microsoft.com/office/drawing/2014/main" val="2566634262"/>
                    </a:ext>
                  </a:extLst>
                </a:gridCol>
              </a:tblGrid>
              <a:tr h="1196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959648"/>
                  </a:ext>
                </a:extLst>
              </a:tr>
              <a:tr h="3730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257299"/>
                  </a:ext>
                </a:extLst>
              </a:tr>
              <a:tr h="1631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1.627.928.583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859.544.550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471.894.873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214072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25.803.380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24.898.673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-904.707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20.403.566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534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11.120.528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9.739.339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-1.381.189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6.698.565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345947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599.579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5995790,0%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5995790,0%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684843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471.480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4714800,0%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4714800,0%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654106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128.099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320806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184.899.066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164.829.402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-20.069.664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116.285.381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76896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42.222.842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-15.665.835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22.583.731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843976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16566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2.347.965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-840.200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2.347.965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19466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1.556.500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-186.300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1.496.000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622627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1.904.120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1.347.316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616986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205.393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85102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2.258.622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1.159.583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6235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2.200.766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1.267.294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558576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2.732.777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-484.638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1.475.549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764818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29685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494310"/>
                  </a:ext>
                </a:extLst>
              </a:tr>
              <a:tr h="132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Corporaciones Regionales de Desarrollo Productivo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019437"/>
                  </a:ext>
                </a:extLst>
              </a:tr>
              <a:tr h="155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4.716.734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-105.372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1.970.809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20815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18.190.424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-9.348.000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9.773.154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54884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211250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327.249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-986.718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291.848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041185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393.307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067658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36.827.793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35.395.543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-1.432.250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28.559.273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491606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30.847.068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-2.158.282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27.445.596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27409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2.067.343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2.959.133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891.790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1561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-100.021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853400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857491"/>
                  </a:ext>
                </a:extLst>
              </a:tr>
              <a:tr h="1243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 - CORFO Prog. 05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1.354.953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1.289.216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-65.737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813.551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38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5963576-81BF-4AD0-9FD6-DAAB50E30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29719"/>
              </p:ext>
            </p:extLst>
          </p:nvPr>
        </p:nvGraphicFramePr>
        <p:xfrm>
          <a:off x="555576" y="1742256"/>
          <a:ext cx="8064897" cy="4059492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61410314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4284635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66151996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9722358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44332089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81983165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58841735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97504512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001025651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770676325"/>
                    </a:ext>
                  </a:extLst>
                </a:gridCol>
              </a:tblGrid>
              <a:tr h="1222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22022"/>
                  </a:ext>
                </a:extLst>
              </a:tr>
              <a:tr h="3810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958705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88.271.496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85.294.917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-2.976.579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63.458.201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44647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49.047.393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309017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4.982.906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-1.408.995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1.833.269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035858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26672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095538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Solar e Innovación Energética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71936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Innovación en el Sector Público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197519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3.805.785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-318.700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2.318.769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069807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5.808.848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-369.641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3.679.656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579974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3.669.413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3.056.005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23619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Financiamiento y Derecho Educacional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46862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Industrias Inteligentes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876.309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-271.801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753136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184412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286559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264654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300455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071304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803.561.762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766.927.000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20.721.643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66653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-3.663.000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6.093.964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957821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792.813.303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770.590.000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14.627.679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915926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552045,0%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179776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35247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15570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1.129.249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958692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17983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28256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49.549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89554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9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4FFA69F-1A14-419E-88A6-2126AE7AF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0378"/>
              </p:ext>
            </p:extLst>
          </p:nvPr>
        </p:nvGraphicFramePr>
        <p:xfrm>
          <a:off x="519541" y="1776676"/>
          <a:ext cx="8048584" cy="3100617"/>
        </p:xfrm>
        <a:graphic>
          <a:graphicData uri="http://schemas.openxmlformats.org/drawingml/2006/table">
            <a:tbl>
              <a:tblPr/>
              <a:tblGrid>
                <a:gridCol w="269725">
                  <a:extLst>
                    <a:ext uri="{9D8B030D-6E8A-4147-A177-3AD203B41FA5}">
                      <a16:colId xmlns:a16="http://schemas.microsoft.com/office/drawing/2014/main" val="3156328511"/>
                    </a:ext>
                  </a:extLst>
                </a:gridCol>
                <a:gridCol w="269725">
                  <a:extLst>
                    <a:ext uri="{9D8B030D-6E8A-4147-A177-3AD203B41FA5}">
                      <a16:colId xmlns:a16="http://schemas.microsoft.com/office/drawing/2014/main" val="254381250"/>
                    </a:ext>
                  </a:extLst>
                </a:gridCol>
                <a:gridCol w="269725">
                  <a:extLst>
                    <a:ext uri="{9D8B030D-6E8A-4147-A177-3AD203B41FA5}">
                      <a16:colId xmlns:a16="http://schemas.microsoft.com/office/drawing/2014/main" val="1394787783"/>
                    </a:ext>
                  </a:extLst>
                </a:gridCol>
                <a:gridCol w="3042494">
                  <a:extLst>
                    <a:ext uri="{9D8B030D-6E8A-4147-A177-3AD203B41FA5}">
                      <a16:colId xmlns:a16="http://schemas.microsoft.com/office/drawing/2014/main" val="2165975396"/>
                    </a:ext>
                  </a:extLst>
                </a:gridCol>
                <a:gridCol w="722862">
                  <a:extLst>
                    <a:ext uri="{9D8B030D-6E8A-4147-A177-3AD203B41FA5}">
                      <a16:colId xmlns:a16="http://schemas.microsoft.com/office/drawing/2014/main" val="978978072"/>
                    </a:ext>
                  </a:extLst>
                </a:gridCol>
                <a:gridCol w="722862">
                  <a:extLst>
                    <a:ext uri="{9D8B030D-6E8A-4147-A177-3AD203B41FA5}">
                      <a16:colId xmlns:a16="http://schemas.microsoft.com/office/drawing/2014/main" val="619684509"/>
                    </a:ext>
                  </a:extLst>
                </a:gridCol>
                <a:gridCol w="722862">
                  <a:extLst>
                    <a:ext uri="{9D8B030D-6E8A-4147-A177-3AD203B41FA5}">
                      <a16:colId xmlns:a16="http://schemas.microsoft.com/office/drawing/2014/main" val="2864117321"/>
                    </a:ext>
                  </a:extLst>
                </a:gridCol>
                <a:gridCol w="722862">
                  <a:extLst>
                    <a:ext uri="{9D8B030D-6E8A-4147-A177-3AD203B41FA5}">
                      <a16:colId xmlns:a16="http://schemas.microsoft.com/office/drawing/2014/main" val="774845353"/>
                    </a:ext>
                  </a:extLst>
                </a:gridCol>
                <a:gridCol w="658128">
                  <a:extLst>
                    <a:ext uri="{9D8B030D-6E8A-4147-A177-3AD203B41FA5}">
                      <a16:colId xmlns:a16="http://schemas.microsoft.com/office/drawing/2014/main" val="456872348"/>
                    </a:ext>
                  </a:extLst>
                </a:gridCol>
                <a:gridCol w="647339">
                  <a:extLst>
                    <a:ext uri="{9D8B030D-6E8A-4147-A177-3AD203B41FA5}">
                      <a16:colId xmlns:a16="http://schemas.microsoft.com/office/drawing/2014/main" val="2469270118"/>
                    </a:ext>
                  </a:extLst>
                </a:gridCol>
              </a:tblGrid>
              <a:tr h="1219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009268"/>
                  </a:ext>
                </a:extLst>
              </a:tr>
              <a:tr h="3802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46365"/>
                  </a:ext>
                </a:extLst>
              </a:tr>
              <a:tr h="1584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273.421.845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841730"/>
                  </a:ext>
                </a:extLst>
              </a:tr>
              <a:tr h="1584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273.421.845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98950"/>
                  </a:ext>
                </a:extLst>
              </a:tr>
              <a:tr h="1584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99729"/>
                  </a:ext>
                </a:extLst>
              </a:tr>
              <a:tr h="1584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577115"/>
                  </a:ext>
                </a:extLst>
              </a:tr>
              <a:tr h="1584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0522"/>
                  </a:ext>
                </a:extLst>
              </a:tr>
              <a:tr h="1584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26879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30.160.963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63993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30.160.963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992477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Postgrado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25389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175.410.916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5.899.245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08115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24.261.718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595691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05919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53804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032045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45696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07411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55379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527401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363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034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05: CIENCIA Y TECNOLOGÍA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BDE12C4-2A0B-456A-81E5-AF7840934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143684"/>
              </p:ext>
            </p:extLst>
          </p:nvPr>
        </p:nvGraphicFramePr>
        <p:xfrm>
          <a:off x="528944" y="1776676"/>
          <a:ext cx="7994328" cy="1792696"/>
        </p:xfrm>
        <a:graphic>
          <a:graphicData uri="http://schemas.openxmlformats.org/drawingml/2006/table">
            <a:tbl>
              <a:tblPr/>
              <a:tblGrid>
                <a:gridCol w="267907">
                  <a:extLst>
                    <a:ext uri="{9D8B030D-6E8A-4147-A177-3AD203B41FA5}">
                      <a16:colId xmlns:a16="http://schemas.microsoft.com/office/drawing/2014/main" val="1970905240"/>
                    </a:ext>
                  </a:extLst>
                </a:gridCol>
                <a:gridCol w="267907">
                  <a:extLst>
                    <a:ext uri="{9D8B030D-6E8A-4147-A177-3AD203B41FA5}">
                      <a16:colId xmlns:a16="http://schemas.microsoft.com/office/drawing/2014/main" val="114576015"/>
                    </a:ext>
                  </a:extLst>
                </a:gridCol>
                <a:gridCol w="267907">
                  <a:extLst>
                    <a:ext uri="{9D8B030D-6E8A-4147-A177-3AD203B41FA5}">
                      <a16:colId xmlns:a16="http://schemas.microsoft.com/office/drawing/2014/main" val="2428922890"/>
                    </a:ext>
                  </a:extLst>
                </a:gridCol>
                <a:gridCol w="3021984">
                  <a:extLst>
                    <a:ext uri="{9D8B030D-6E8A-4147-A177-3AD203B41FA5}">
                      <a16:colId xmlns:a16="http://schemas.microsoft.com/office/drawing/2014/main" val="755038824"/>
                    </a:ext>
                  </a:extLst>
                </a:gridCol>
                <a:gridCol w="717989">
                  <a:extLst>
                    <a:ext uri="{9D8B030D-6E8A-4147-A177-3AD203B41FA5}">
                      <a16:colId xmlns:a16="http://schemas.microsoft.com/office/drawing/2014/main" val="3590675333"/>
                    </a:ext>
                  </a:extLst>
                </a:gridCol>
                <a:gridCol w="717989">
                  <a:extLst>
                    <a:ext uri="{9D8B030D-6E8A-4147-A177-3AD203B41FA5}">
                      <a16:colId xmlns:a16="http://schemas.microsoft.com/office/drawing/2014/main" val="2766188433"/>
                    </a:ext>
                  </a:extLst>
                </a:gridCol>
                <a:gridCol w="717989">
                  <a:extLst>
                    <a:ext uri="{9D8B030D-6E8A-4147-A177-3AD203B41FA5}">
                      <a16:colId xmlns:a16="http://schemas.microsoft.com/office/drawing/2014/main" val="1021190654"/>
                    </a:ext>
                  </a:extLst>
                </a:gridCol>
                <a:gridCol w="717989">
                  <a:extLst>
                    <a:ext uri="{9D8B030D-6E8A-4147-A177-3AD203B41FA5}">
                      <a16:colId xmlns:a16="http://schemas.microsoft.com/office/drawing/2014/main" val="4049742920"/>
                    </a:ext>
                  </a:extLst>
                </a:gridCol>
                <a:gridCol w="653692">
                  <a:extLst>
                    <a:ext uri="{9D8B030D-6E8A-4147-A177-3AD203B41FA5}">
                      <a16:colId xmlns:a16="http://schemas.microsoft.com/office/drawing/2014/main" val="1355213744"/>
                    </a:ext>
                  </a:extLst>
                </a:gridCol>
                <a:gridCol w="642975">
                  <a:extLst>
                    <a:ext uri="{9D8B030D-6E8A-4147-A177-3AD203B41FA5}">
                      <a16:colId xmlns:a16="http://schemas.microsoft.com/office/drawing/2014/main" val="2852226325"/>
                    </a:ext>
                  </a:extLst>
                </a:gridCol>
              </a:tblGrid>
              <a:tr h="1208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514046"/>
                  </a:ext>
                </a:extLst>
              </a:tr>
              <a:tr h="3767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742581"/>
                  </a:ext>
                </a:extLst>
              </a:tr>
              <a:tr h="1648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32.337.145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-5.307.737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16.869.819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66748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1.194.974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220633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554285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792746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31.047.929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16.102.506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890627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31.047.929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16.102.506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27231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 de Transferencia y Licenciamiento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904290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Vinculación con la industria y/o formación de capital humano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4.151.498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24698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Creación y fortalecimiento de la investigación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8.378.472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290893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tecnológico en sectores estratégicos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09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9228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EBA15B61-FD5E-427F-8D63-70ECAF69B986}"/>
              </a:ext>
            </a:extLst>
          </p:cNvPr>
          <p:cNvSpPr txBox="1">
            <a:spLocks/>
          </p:cNvSpPr>
          <p:nvPr/>
        </p:nvSpPr>
        <p:spPr>
          <a:xfrm>
            <a:off x="495104" y="4203423"/>
            <a:ext cx="8032378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C8931D-C3AC-4DF4-A20C-58CDC23C8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3505"/>
              </p:ext>
            </p:extLst>
          </p:nvPr>
        </p:nvGraphicFramePr>
        <p:xfrm>
          <a:off x="495102" y="1854387"/>
          <a:ext cx="8032380" cy="2294909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2807937560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450990198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790146576"/>
                    </a:ext>
                  </a:extLst>
                </a:gridCol>
                <a:gridCol w="3036367">
                  <a:extLst>
                    <a:ext uri="{9D8B030D-6E8A-4147-A177-3AD203B41FA5}">
                      <a16:colId xmlns:a16="http://schemas.microsoft.com/office/drawing/2014/main" val="3720909590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52320022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34273753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27278727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2353419256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1616480425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4273395158"/>
                    </a:ext>
                  </a:extLst>
                </a:gridCol>
              </a:tblGrid>
              <a:tr h="1248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411060"/>
                  </a:ext>
                </a:extLst>
              </a:tr>
              <a:tr h="3824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91816"/>
                  </a:ext>
                </a:extLst>
              </a:tr>
              <a:tr h="1639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38.888.453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-2.974.419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30.416.261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416674"/>
                  </a:ext>
                </a:extLst>
              </a:tr>
              <a:tr h="1248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36.180.949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34.472.954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-1.707.995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26.176.889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37308"/>
                  </a:ext>
                </a:extLst>
              </a:tr>
              <a:tr h="1248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4.635.551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3.684.441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2.357.096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41908"/>
                  </a:ext>
                </a:extLst>
              </a:tr>
              <a:tr h="1248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329.016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3290160,0%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3290160,0%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704208"/>
                  </a:ext>
                </a:extLst>
              </a:tr>
              <a:tr h="1248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329.016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3290160,0%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3290160,0%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99756"/>
                  </a:ext>
                </a:extLst>
              </a:tr>
              <a:tr h="1248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37484"/>
                  </a:ext>
                </a:extLst>
              </a:tr>
              <a:tr h="1248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66903"/>
                  </a:ext>
                </a:extLst>
              </a:tr>
              <a:tr h="1248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38499"/>
                  </a:ext>
                </a:extLst>
              </a:tr>
              <a:tr h="1248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-315.314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330"/>
                  </a:ext>
                </a:extLst>
              </a:tr>
              <a:tr h="1248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18923"/>
                  </a:ext>
                </a:extLst>
              </a:tr>
              <a:tr h="1248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173.621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3259"/>
                  </a:ext>
                </a:extLst>
              </a:tr>
              <a:tr h="1248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10028"/>
                  </a:ext>
                </a:extLst>
              </a:tr>
              <a:tr h="1248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989861"/>
                  </a:ext>
                </a:extLst>
              </a:tr>
              <a:tr h="1248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55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12D0D78-B98F-403F-82C4-05C597552FA6}"/>
              </a:ext>
            </a:extLst>
          </p:cNvPr>
          <p:cNvSpPr txBox="1">
            <a:spLocks/>
          </p:cNvSpPr>
          <p:nvPr/>
        </p:nvSpPr>
        <p:spPr>
          <a:xfrm>
            <a:off x="584306" y="4026677"/>
            <a:ext cx="7975388" cy="43204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8346597-0FC1-40CC-8BD3-6ADC6B23E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038261"/>
              </p:ext>
            </p:extLst>
          </p:nvPr>
        </p:nvGraphicFramePr>
        <p:xfrm>
          <a:off x="584306" y="1848719"/>
          <a:ext cx="8036270" cy="2129808"/>
        </p:xfrm>
        <a:graphic>
          <a:graphicData uri="http://schemas.openxmlformats.org/drawingml/2006/table">
            <a:tbl>
              <a:tblPr/>
              <a:tblGrid>
                <a:gridCol w="269313">
                  <a:extLst>
                    <a:ext uri="{9D8B030D-6E8A-4147-A177-3AD203B41FA5}">
                      <a16:colId xmlns:a16="http://schemas.microsoft.com/office/drawing/2014/main" val="1385124661"/>
                    </a:ext>
                  </a:extLst>
                </a:gridCol>
                <a:gridCol w="269313">
                  <a:extLst>
                    <a:ext uri="{9D8B030D-6E8A-4147-A177-3AD203B41FA5}">
                      <a16:colId xmlns:a16="http://schemas.microsoft.com/office/drawing/2014/main" val="2759937109"/>
                    </a:ext>
                  </a:extLst>
                </a:gridCol>
                <a:gridCol w="269313">
                  <a:extLst>
                    <a:ext uri="{9D8B030D-6E8A-4147-A177-3AD203B41FA5}">
                      <a16:colId xmlns:a16="http://schemas.microsoft.com/office/drawing/2014/main" val="3703985757"/>
                    </a:ext>
                  </a:extLst>
                </a:gridCol>
                <a:gridCol w="3037837">
                  <a:extLst>
                    <a:ext uri="{9D8B030D-6E8A-4147-A177-3AD203B41FA5}">
                      <a16:colId xmlns:a16="http://schemas.microsoft.com/office/drawing/2014/main" val="1001131896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566125887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668467218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2824047480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2718692358"/>
                    </a:ext>
                  </a:extLst>
                </a:gridCol>
                <a:gridCol w="657121">
                  <a:extLst>
                    <a:ext uri="{9D8B030D-6E8A-4147-A177-3AD203B41FA5}">
                      <a16:colId xmlns:a16="http://schemas.microsoft.com/office/drawing/2014/main" val="2473581530"/>
                    </a:ext>
                  </a:extLst>
                </a:gridCol>
                <a:gridCol w="646349">
                  <a:extLst>
                    <a:ext uri="{9D8B030D-6E8A-4147-A177-3AD203B41FA5}">
                      <a16:colId xmlns:a16="http://schemas.microsoft.com/office/drawing/2014/main" val="1987910067"/>
                    </a:ext>
                  </a:extLst>
                </a:gridCol>
              </a:tblGrid>
              <a:tr h="1225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323188"/>
                  </a:ext>
                </a:extLst>
              </a:tr>
              <a:tr h="3753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500764"/>
                  </a:ext>
                </a:extLst>
              </a:tr>
              <a:tr h="1608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5.516.250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-12.094.744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4.297.931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70469"/>
                  </a:ext>
                </a:extLst>
              </a:tr>
              <a:tr h="1225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1.458.007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1.389.456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22538"/>
                  </a:ext>
                </a:extLst>
              </a:tr>
              <a:tr h="1225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275238"/>
                  </a:ext>
                </a:extLst>
              </a:tr>
              <a:tr h="1225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-11.249.124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21670"/>
                  </a:ext>
                </a:extLst>
              </a:tr>
              <a:tr h="1225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-11.249.124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38569"/>
                  </a:ext>
                </a:extLst>
              </a:tr>
              <a:tr h="1225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-11.249.124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60777"/>
                  </a:ext>
                </a:extLst>
              </a:tr>
              <a:tr h="1225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6570"/>
                  </a:ext>
                </a:extLst>
              </a:tr>
              <a:tr h="1225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615832"/>
                  </a:ext>
                </a:extLst>
              </a:tr>
              <a:tr h="1225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975.059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-656.354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205450"/>
                  </a:ext>
                </a:extLst>
              </a:tr>
              <a:tr h="1225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-654.787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932994"/>
                  </a:ext>
                </a:extLst>
              </a:tr>
              <a:tr h="1225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00301"/>
                  </a:ext>
                </a:extLst>
              </a:tr>
              <a:tr h="1225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29000"/>
                  </a:ext>
                </a:extLst>
              </a:tr>
              <a:tr h="1225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5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096365B-C555-4771-84EF-B41B47DBFB00}"/>
              </a:ext>
            </a:extLst>
          </p:cNvPr>
          <p:cNvSpPr txBox="1">
            <a:spLocks/>
          </p:cNvSpPr>
          <p:nvPr/>
        </p:nvSpPr>
        <p:spPr>
          <a:xfrm>
            <a:off x="486005" y="3528226"/>
            <a:ext cx="8032378" cy="43204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92AB931-7535-4ACA-B370-53312B1ED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37640"/>
              </p:ext>
            </p:extLst>
          </p:nvPr>
        </p:nvGraphicFramePr>
        <p:xfrm>
          <a:off x="512201" y="1630491"/>
          <a:ext cx="7997456" cy="1823669"/>
        </p:xfrm>
        <a:graphic>
          <a:graphicData uri="http://schemas.openxmlformats.org/drawingml/2006/table">
            <a:tbl>
              <a:tblPr/>
              <a:tblGrid>
                <a:gridCol w="268012">
                  <a:extLst>
                    <a:ext uri="{9D8B030D-6E8A-4147-A177-3AD203B41FA5}">
                      <a16:colId xmlns:a16="http://schemas.microsoft.com/office/drawing/2014/main" val="3937759201"/>
                    </a:ext>
                  </a:extLst>
                </a:gridCol>
                <a:gridCol w="268012">
                  <a:extLst>
                    <a:ext uri="{9D8B030D-6E8A-4147-A177-3AD203B41FA5}">
                      <a16:colId xmlns:a16="http://schemas.microsoft.com/office/drawing/2014/main" val="3455216654"/>
                    </a:ext>
                  </a:extLst>
                </a:gridCol>
                <a:gridCol w="268012">
                  <a:extLst>
                    <a:ext uri="{9D8B030D-6E8A-4147-A177-3AD203B41FA5}">
                      <a16:colId xmlns:a16="http://schemas.microsoft.com/office/drawing/2014/main" val="434562043"/>
                    </a:ext>
                  </a:extLst>
                </a:gridCol>
                <a:gridCol w="3023166">
                  <a:extLst>
                    <a:ext uri="{9D8B030D-6E8A-4147-A177-3AD203B41FA5}">
                      <a16:colId xmlns:a16="http://schemas.microsoft.com/office/drawing/2014/main" val="1901468885"/>
                    </a:ext>
                  </a:extLst>
                </a:gridCol>
                <a:gridCol w="718270">
                  <a:extLst>
                    <a:ext uri="{9D8B030D-6E8A-4147-A177-3AD203B41FA5}">
                      <a16:colId xmlns:a16="http://schemas.microsoft.com/office/drawing/2014/main" val="971656979"/>
                    </a:ext>
                  </a:extLst>
                </a:gridCol>
                <a:gridCol w="718270">
                  <a:extLst>
                    <a:ext uri="{9D8B030D-6E8A-4147-A177-3AD203B41FA5}">
                      <a16:colId xmlns:a16="http://schemas.microsoft.com/office/drawing/2014/main" val="198004431"/>
                    </a:ext>
                  </a:extLst>
                </a:gridCol>
                <a:gridCol w="718270">
                  <a:extLst>
                    <a:ext uri="{9D8B030D-6E8A-4147-A177-3AD203B41FA5}">
                      <a16:colId xmlns:a16="http://schemas.microsoft.com/office/drawing/2014/main" val="266612700"/>
                    </a:ext>
                  </a:extLst>
                </a:gridCol>
                <a:gridCol w="718270">
                  <a:extLst>
                    <a:ext uri="{9D8B030D-6E8A-4147-A177-3AD203B41FA5}">
                      <a16:colId xmlns:a16="http://schemas.microsoft.com/office/drawing/2014/main" val="255565485"/>
                    </a:ext>
                  </a:extLst>
                </a:gridCol>
                <a:gridCol w="653947">
                  <a:extLst>
                    <a:ext uri="{9D8B030D-6E8A-4147-A177-3AD203B41FA5}">
                      <a16:colId xmlns:a16="http://schemas.microsoft.com/office/drawing/2014/main" val="4136966858"/>
                    </a:ext>
                  </a:extLst>
                </a:gridCol>
                <a:gridCol w="643227">
                  <a:extLst>
                    <a:ext uri="{9D8B030D-6E8A-4147-A177-3AD203B41FA5}">
                      <a16:colId xmlns:a16="http://schemas.microsoft.com/office/drawing/2014/main" val="5742297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7787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22179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7.081.931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74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5.847.287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5.587.409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-259.878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4.330.171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45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30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11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68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179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41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50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966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599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E8E6CD51-3041-42FD-9F23-B599BBDF3F3E}"/>
              </a:ext>
            </a:extLst>
          </p:cNvPr>
          <p:cNvSpPr txBox="1">
            <a:spLocks/>
          </p:cNvSpPr>
          <p:nvPr/>
        </p:nvSpPr>
        <p:spPr>
          <a:xfrm>
            <a:off x="495951" y="4728206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69C655-8834-4A0F-85EA-11BD716EE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453697"/>
              </p:ext>
            </p:extLst>
          </p:nvPr>
        </p:nvGraphicFramePr>
        <p:xfrm>
          <a:off x="528332" y="1714572"/>
          <a:ext cx="8065325" cy="2971873"/>
        </p:xfrm>
        <a:graphic>
          <a:graphicData uri="http://schemas.openxmlformats.org/drawingml/2006/table">
            <a:tbl>
              <a:tblPr/>
              <a:tblGrid>
                <a:gridCol w="270286">
                  <a:extLst>
                    <a:ext uri="{9D8B030D-6E8A-4147-A177-3AD203B41FA5}">
                      <a16:colId xmlns:a16="http://schemas.microsoft.com/office/drawing/2014/main" val="752647398"/>
                    </a:ext>
                  </a:extLst>
                </a:gridCol>
                <a:gridCol w="270286">
                  <a:extLst>
                    <a:ext uri="{9D8B030D-6E8A-4147-A177-3AD203B41FA5}">
                      <a16:colId xmlns:a16="http://schemas.microsoft.com/office/drawing/2014/main" val="2041389626"/>
                    </a:ext>
                  </a:extLst>
                </a:gridCol>
                <a:gridCol w="270286">
                  <a:extLst>
                    <a:ext uri="{9D8B030D-6E8A-4147-A177-3AD203B41FA5}">
                      <a16:colId xmlns:a16="http://schemas.microsoft.com/office/drawing/2014/main" val="970615247"/>
                    </a:ext>
                  </a:extLst>
                </a:gridCol>
                <a:gridCol w="3048821">
                  <a:extLst>
                    <a:ext uri="{9D8B030D-6E8A-4147-A177-3AD203B41FA5}">
                      <a16:colId xmlns:a16="http://schemas.microsoft.com/office/drawing/2014/main" val="4116672082"/>
                    </a:ext>
                  </a:extLst>
                </a:gridCol>
                <a:gridCol w="724366">
                  <a:extLst>
                    <a:ext uri="{9D8B030D-6E8A-4147-A177-3AD203B41FA5}">
                      <a16:colId xmlns:a16="http://schemas.microsoft.com/office/drawing/2014/main" val="1218428463"/>
                    </a:ext>
                  </a:extLst>
                </a:gridCol>
                <a:gridCol w="724366">
                  <a:extLst>
                    <a:ext uri="{9D8B030D-6E8A-4147-A177-3AD203B41FA5}">
                      <a16:colId xmlns:a16="http://schemas.microsoft.com/office/drawing/2014/main" val="3179671381"/>
                    </a:ext>
                  </a:extLst>
                </a:gridCol>
                <a:gridCol w="724366">
                  <a:extLst>
                    <a:ext uri="{9D8B030D-6E8A-4147-A177-3AD203B41FA5}">
                      <a16:colId xmlns:a16="http://schemas.microsoft.com/office/drawing/2014/main" val="2820799743"/>
                    </a:ext>
                  </a:extLst>
                </a:gridCol>
                <a:gridCol w="724366">
                  <a:extLst>
                    <a:ext uri="{9D8B030D-6E8A-4147-A177-3AD203B41FA5}">
                      <a16:colId xmlns:a16="http://schemas.microsoft.com/office/drawing/2014/main" val="3401661467"/>
                    </a:ext>
                  </a:extLst>
                </a:gridCol>
                <a:gridCol w="659497">
                  <a:extLst>
                    <a:ext uri="{9D8B030D-6E8A-4147-A177-3AD203B41FA5}">
                      <a16:colId xmlns:a16="http://schemas.microsoft.com/office/drawing/2014/main" val="56944070"/>
                    </a:ext>
                  </a:extLst>
                </a:gridCol>
                <a:gridCol w="648685">
                  <a:extLst>
                    <a:ext uri="{9D8B030D-6E8A-4147-A177-3AD203B41FA5}">
                      <a16:colId xmlns:a16="http://schemas.microsoft.com/office/drawing/2014/main" val="2640599401"/>
                    </a:ext>
                  </a:extLst>
                </a:gridCol>
              </a:tblGrid>
              <a:tr h="1271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73172"/>
                  </a:ext>
                </a:extLst>
              </a:tr>
              <a:tr h="3893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525859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15.482.762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-5.844.451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8.580.996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79055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8.878.307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8.539.423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-338.884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6.653.718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22465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2.244.614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-448.923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938919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084664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75495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92765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15906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326604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986017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968642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238610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30944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567.103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289986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389987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-142.079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626492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187499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543653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375874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842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454751"/>
              </p:ext>
            </p:extLst>
          </p:nvPr>
        </p:nvGraphicFramePr>
        <p:xfrm>
          <a:off x="486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98083"/>
              </p:ext>
            </p:extLst>
          </p:nvPr>
        </p:nvGraphicFramePr>
        <p:xfrm>
          <a:off x="46296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7A9EC9C-A0EC-45F0-B647-0F6E7C01194C}"/>
              </a:ext>
            </a:extLst>
          </p:cNvPr>
          <p:cNvSpPr txBox="1">
            <a:spLocks/>
          </p:cNvSpPr>
          <p:nvPr/>
        </p:nvSpPr>
        <p:spPr>
          <a:xfrm>
            <a:off x="533222" y="3457031"/>
            <a:ext cx="807295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7367910-F130-4C15-8CCB-493332E61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56258"/>
              </p:ext>
            </p:extLst>
          </p:nvPr>
        </p:nvGraphicFramePr>
        <p:xfrm>
          <a:off x="518864" y="1830010"/>
          <a:ext cx="8065564" cy="1565932"/>
        </p:xfrm>
        <a:graphic>
          <a:graphicData uri="http://schemas.openxmlformats.org/drawingml/2006/table">
            <a:tbl>
              <a:tblPr/>
              <a:tblGrid>
                <a:gridCol w="270294">
                  <a:extLst>
                    <a:ext uri="{9D8B030D-6E8A-4147-A177-3AD203B41FA5}">
                      <a16:colId xmlns:a16="http://schemas.microsoft.com/office/drawing/2014/main" val="1547983551"/>
                    </a:ext>
                  </a:extLst>
                </a:gridCol>
                <a:gridCol w="270294">
                  <a:extLst>
                    <a:ext uri="{9D8B030D-6E8A-4147-A177-3AD203B41FA5}">
                      <a16:colId xmlns:a16="http://schemas.microsoft.com/office/drawing/2014/main" val="3518636217"/>
                    </a:ext>
                  </a:extLst>
                </a:gridCol>
                <a:gridCol w="270294">
                  <a:extLst>
                    <a:ext uri="{9D8B030D-6E8A-4147-A177-3AD203B41FA5}">
                      <a16:colId xmlns:a16="http://schemas.microsoft.com/office/drawing/2014/main" val="1389384255"/>
                    </a:ext>
                  </a:extLst>
                </a:gridCol>
                <a:gridCol w="3048912">
                  <a:extLst>
                    <a:ext uri="{9D8B030D-6E8A-4147-A177-3AD203B41FA5}">
                      <a16:colId xmlns:a16="http://schemas.microsoft.com/office/drawing/2014/main" val="2083287510"/>
                    </a:ext>
                  </a:extLst>
                </a:gridCol>
                <a:gridCol w="724387">
                  <a:extLst>
                    <a:ext uri="{9D8B030D-6E8A-4147-A177-3AD203B41FA5}">
                      <a16:colId xmlns:a16="http://schemas.microsoft.com/office/drawing/2014/main" val="205465047"/>
                    </a:ext>
                  </a:extLst>
                </a:gridCol>
                <a:gridCol w="724387">
                  <a:extLst>
                    <a:ext uri="{9D8B030D-6E8A-4147-A177-3AD203B41FA5}">
                      <a16:colId xmlns:a16="http://schemas.microsoft.com/office/drawing/2014/main" val="869800237"/>
                    </a:ext>
                  </a:extLst>
                </a:gridCol>
                <a:gridCol w="724387">
                  <a:extLst>
                    <a:ext uri="{9D8B030D-6E8A-4147-A177-3AD203B41FA5}">
                      <a16:colId xmlns:a16="http://schemas.microsoft.com/office/drawing/2014/main" val="3813140444"/>
                    </a:ext>
                  </a:extLst>
                </a:gridCol>
                <a:gridCol w="724387">
                  <a:extLst>
                    <a:ext uri="{9D8B030D-6E8A-4147-A177-3AD203B41FA5}">
                      <a16:colId xmlns:a16="http://schemas.microsoft.com/office/drawing/2014/main" val="3705228770"/>
                    </a:ext>
                  </a:extLst>
                </a:gridCol>
                <a:gridCol w="659517">
                  <a:extLst>
                    <a:ext uri="{9D8B030D-6E8A-4147-A177-3AD203B41FA5}">
                      <a16:colId xmlns:a16="http://schemas.microsoft.com/office/drawing/2014/main" val="74303082"/>
                    </a:ext>
                  </a:extLst>
                </a:gridCol>
                <a:gridCol w="648705">
                  <a:extLst>
                    <a:ext uri="{9D8B030D-6E8A-4147-A177-3AD203B41FA5}">
                      <a16:colId xmlns:a16="http://schemas.microsoft.com/office/drawing/2014/main" val="1797510059"/>
                    </a:ext>
                  </a:extLst>
                </a:gridCol>
              </a:tblGrid>
              <a:tr h="1265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391743"/>
                  </a:ext>
                </a:extLst>
              </a:tr>
              <a:tr h="3875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337324"/>
                  </a:ext>
                </a:extLst>
              </a:tr>
              <a:tr h="1660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-7.703.921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1.184.859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1968"/>
                  </a:ext>
                </a:extLst>
              </a:tr>
              <a:tr h="126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814.497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396532"/>
                  </a:ext>
                </a:extLst>
              </a:tr>
              <a:tr h="126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8.381.518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-7.647.177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691291"/>
                  </a:ext>
                </a:extLst>
              </a:tr>
              <a:tr h="126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05783"/>
                  </a:ext>
                </a:extLst>
              </a:tr>
              <a:tr h="126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181210"/>
                  </a:ext>
                </a:extLst>
              </a:tr>
              <a:tr h="126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20629"/>
                  </a:ext>
                </a:extLst>
              </a:tr>
              <a:tr h="126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92256"/>
                  </a:ext>
                </a:extLst>
              </a:tr>
              <a:tr h="126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374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5A2C429-0381-49AF-A7A4-D7F299A013BD}"/>
              </a:ext>
            </a:extLst>
          </p:cNvPr>
          <p:cNvSpPr txBox="1">
            <a:spLocks/>
          </p:cNvSpPr>
          <p:nvPr/>
        </p:nvSpPr>
        <p:spPr>
          <a:xfrm>
            <a:off x="500062" y="5372106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68D1EEB-2E4A-4C5B-95C1-927B59922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70263"/>
              </p:ext>
            </p:extLst>
          </p:nvPr>
        </p:nvGraphicFramePr>
        <p:xfrm>
          <a:off x="543055" y="1727008"/>
          <a:ext cx="8087649" cy="3584642"/>
        </p:xfrm>
        <a:graphic>
          <a:graphicData uri="http://schemas.openxmlformats.org/drawingml/2006/table">
            <a:tbl>
              <a:tblPr/>
              <a:tblGrid>
                <a:gridCol w="271034">
                  <a:extLst>
                    <a:ext uri="{9D8B030D-6E8A-4147-A177-3AD203B41FA5}">
                      <a16:colId xmlns:a16="http://schemas.microsoft.com/office/drawing/2014/main" val="895034061"/>
                    </a:ext>
                  </a:extLst>
                </a:gridCol>
                <a:gridCol w="271034">
                  <a:extLst>
                    <a:ext uri="{9D8B030D-6E8A-4147-A177-3AD203B41FA5}">
                      <a16:colId xmlns:a16="http://schemas.microsoft.com/office/drawing/2014/main" val="627207987"/>
                    </a:ext>
                  </a:extLst>
                </a:gridCol>
                <a:gridCol w="271034">
                  <a:extLst>
                    <a:ext uri="{9D8B030D-6E8A-4147-A177-3AD203B41FA5}">
                      <a16:colId xmlns:a16="http://schemas.microsoft.com/office/drawing/2014/main" val="3903039416"/>
                    </a:ext>
                  </a:extLst>
                </a:gridCol>
                <a:gridCol w="3057260">
                  <a:extLst>
                    <a:ext uri="{9D8B030D-6E8A-4147-A177-3AD203B41FA5}">
                      <a16:colId xmlns:a16="http://schemas.microsoft.com/office/drawing/2014/main" val="3875228879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32953690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331515680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730259544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3241839047"/>
                    </a:ext>
                  </a:extLst>
                </a:gridCol>
                <a:gridCol w="661322">
                  <a:extLst>
                    <a:ext uri="{9D8B030D-6E8A-4147-A177-3AD203B41FA5}">
                      <a16:colId xmlns:a16="http://schemas.microsoft.com/office/drawing/2014/main" val="2246864546"/>
                    </a:ext>
                  </a:extLst>
                </a:gridCol>
                <a:gridCol w="650481">
                  <a:extLst>
                    <a:ext uri="{9D8B030D-6E8A-4147-A177-3AD203B41FA5}">
                      <a16:colId xmlns:a16="http://schemas.microsoft.com/office/drawing/2014/main" val="4132456704"/>
                    </a:ext>
                  </a:extLst>
                </a:gridCol>
              </a:tblGrid>
              <a:tr h="1263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8448"/>
                  </a:ext>
                </a:extLst>
              </a:tr>
              <a:tr h="3868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996278"/>
                  </a:ext>
                </a:extLst>
              </a:tr>
              <a:tr h="1658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107.042.954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72.943.440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71695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7.474.574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371646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2.216.812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451566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337808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96506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94.976.238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51.489.847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63.362.273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753096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94.976.238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51.489.847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63.362.273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30001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-10.946.480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2.937.610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751968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2.783.595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-3.235.886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2.445.039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656809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4.608.666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-2.942.976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3.619.062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09201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7.341.292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474277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71.146.049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70.915.189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47.019.270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66269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607058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42670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830022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399297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541.393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-191.356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777198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82345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70481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649380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257172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767232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430671"/>
                  </a:ext>
                </a:extLst>
              </a:tr>
              <a:tr h="1263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809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87669C4-D5D2-461D-9130-C61BFB188F17}"/>
              </a:ext>
            </a:extLst>
          </p:cNvPr>
          <p:cNvSpPr txBox="1">
            <a:spLocks/>
          </p:cNvSpPr>
          <p:nvPr/>
        </p:nvSpPr>
        <p:spPr>
          <a:xfrm>
            <a:off x="500062" y="4620282"/>
            <a:ext cx="8090869" cy="3717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1DC136-4BFC-4F22-AD45-62B099DE7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92288"/>
              </p:ext>
            </p:extLst>
          </p:nvPr>
        </p:nvGraphicFramePr>
        <p:xfrm>
          <a:off x="537663" y="1781701"/>
          <a:ext cx="8053268" cy="2791549"/>
        </p:xfrm>
        <a:graphic>
          <a:graphicData uri="http://schemas.openxmlformats.org/drawingml/2006/table">
            <a:tbl>
              <a:tblPr/>
              <a:tblGrid>
                <a:gridCol w="269882">
                  <a:extLst>
                    <a:ext uri="{9D8B030D-6E8A-4147-A177-3AD203B41FA5}">
                      <a16:colId xmlns:a16="http://schemas.microsoft.com/office/drawing/2014/main" val="4048766608"/>
                    </a:ext>
                  </a:extLst>
                </a:gridCol>
                <a:gridCol w="269882">
                  <a:extLst>
                    <a:ext uri="{9D8B030D-6E8A-4147-A177-3AD203B41FA5}">
                      <a16:colId xmlns:a16="http://schemas.microsoft.com/office/drawing/2014/main" val="932307191"/>
                    </a:ext>
                  </a:extLst>
                </a:gridCol>
                <a:gridCol w="269882">
                  <a:extLst>
                    <a:ext uri="{9D8B030D-6E8A-4147-A177-3AD203B41FA5}">
                      <a16:colId xmlns:a16="http://schemas.microsoft.com/office/drawing/2014/main" val="1974438679"/>
                    </a:ext>
                  </a:extLst>
                </a:gridCol>
                <a:gridCol w="3044263">
                  <a:extLst>
                    <a:ext uri="{9D8B030D-6E8A-4147-A177-3AD203B41FA5}">
                      <a16:colId xmlns:a16="http://schemas.microsoft.com/office/drawing/2014/main" val="3035337585"/>
                    </a:ext>
                  </a:extLst>
                </a:gridCol>
                <a:gridCol w="723283">
                  <a:extLst>
                    <a:ext uri="{9D8B030D-6E8A-4147-A177-3AD203B41FA5}">
                      <a16:colId xmlns:a16="http://schemas.microsoft.com/office/drawing/2014/main" val="175183450"/>
                    </a:ext>
                  </a:extLst>
                </a:gridCol>
                <a:gridCol w="723283">
                  <a:extLst>
                    <a:ext uri="{9D8B030D-6E8A-4147-A177-3AD203B41FA5}">
                      <a16:colId xmlns:a16="http://schemas.microsoft.com/office/drawing/2014/main" val="3793158067"/>
                    </a:ext>
                  </a:extLst>
                </a:gridCol>
                <a:gridCol w="723283">
                  <a:extLst>
                    <a:ext uri="{9D8B030D-6E8A-4147-A177-3AD203B41FA5}">
                      <a16:colId xmlns:a16="http://schemas.microsoft.com/office/drawing/2014/main" val="3310201677"/>
                    </a:ext>
                  </a:extLst>
                </a:gridCol>
                <a:gridCol w="723283">
                  <a:extLst>
                    <a:ext uri="{9D8B030D-6E8A-4147-A177-3AD203B41FA5}">
                      <a16:colId xmlns:a16="http://schemas.microsoft.com/office/drawing/2014/main" val="237065161"/>
                    </a:ext>
                  </a:extLst>
                </a:gridCol>
                <a:gridCol w="658511">
                  <a:extLst>
                    <a:ext uri="{9D8B030D-6E8A-4147-A177-3AD203B41FA5}">
                      <a16:colId xmlns:a16="http://schemas.microsoft.com/office/drawing/2014/main" val="2184974164"/>
                    </a:ext>
                  </a:extLst>
                </a:gridCol>
                <a:gridCol w="647716">
                  <a:extLst>
                    <a:ext uri="{9D8B030D-6E8A-4147-A177-3AD203B41FA5}">
                      <a16:colId xmlns:a16="http://schemas.microsoft.com/office/drawing/2014/main" val="2404399280"/>
                    </a:ext>
                  </a:extLst>
                </a:gridCol>
              </a:tblGrid>
              <a:tr h="1247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81272"/>
                  </a:ext>
                </a:extLst>
              </a:tr>
              <a:tr h="3820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012369"/>
                  </a:ext>
                </a:extLst>
              </a:tr>
              <a:tr h="1637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25.994.294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-8.693.074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16.648.091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054027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2.158.535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1.975.848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1.417.799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15562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17170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49884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329109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23.411.171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-8.358.573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14.775.045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318409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23.411.171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-8.358.573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14.775.045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43813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720941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8.307.992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-2.082.781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5.828.822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542794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4.505.767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-1.228.063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2.501.172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056700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y Consorcios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479.125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83554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de Impacto Social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254510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4.159.038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-1.350.284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2.157.591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839859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4.828.944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-912.445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3.750.030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52646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2181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135744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21153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456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ED8D1-25F7-4821-BEDE-8A1E3B80C4E6}"/>
              </a:ext>
            </a:extLst>
          </p:cNvPr>
          <p:cNvSpPr txBox="1">
            <a:spLocks/>
          </p:cNvSpPr>
          <p:nvPr/>
        </p:nvSpPr>
        <p:spPr>
          <a:xfrm>
            <a:off x="511142" y="4147822"/>
            <a:ext cx="8090869" cy="34811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AF0614-1DA1-4929-B68C-357901FE1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1735"/>
              </p:ext>
            </p:extLst>
          </p:nvPr>
        </p:nvGraphicFramePr>
        <p:xfrm>
          <a:off x="537391" y="1922958"/>
          <a:ext cx="7995048" cy="2165825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2736021975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56680739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3048967395"/>
                    </a:ext>
                  </a:extLst>
                </a:gridCol>
                <a:gridCol w="3022256">
                  <a:extLst>
                    <a:ext uri="{9D8B030D-6E8A-4147-A177-3AD203B41FA5}">
                      <a16:colId xmlns:a16="http://schemas.microsoft.com/office/drawing/2014/main" val="2517218282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720914975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1082636610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976455279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24781145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2417273253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3775743504"/>
                    </a:ext>
                  </a:extLst>
                </a:gridCol>
              </a:tblGrid>
              <a:tr h="1246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72801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16516"/>
                  </a:ext>
                </a:extLst>
              </a:tr>
              <a:tr h="1636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4.301.699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-762.132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2.755.410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560358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2.788.216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2.064.691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725195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1.325.787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890506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16600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56647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456873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020623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231079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742326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260501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74904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310412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49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6453" y="1548792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AF42EECE-628A-4B12-841E-1303FA6DA69B}"/>
              </a:ext>
            </a:extLst>
          </p:cNvPr>
          <p:cNvSpPr txBox="1">
            <a:spLocks/>
          </p:cNvSpPr>
          <p:nvPr/>
        </p:nvSpPr>
        <p:spPr>
          <a:xfrm>
            <a:off x="526565" y="3941412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0E69825-50DA-46BF-BE16-1D1D0DFA4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4158"/>
              </p:ext>
            </p:extLst>
          </p:nvPr>
        </p:nvGraphicFramePr>
        <p:xfrm>
          <a:off x="544732" y="1836576"/>
          <a:ext cx="8100732" cy="2076692"/>
        </p:xfrm>
        <a:graphic>
          <a:graphicData uri="http://schemas.openxmlformats.org/drawingml/2006/table">
            <a:tbl>
              <a:tblPr/>
              <a:tblGrid>
                <a:gridCol w="271109">
                  <a:extLst>
                    <a:ext uri="{9D8B030D-6E8A-4147-A177-3AD203B41FA5}">
                      <a16:colId xmlns:a16="http://schemas.microsoft.com/office/drawing/2014/main" val="453169244"/>
                    </a:ext>
                  </a:extLst>
                </a:gridCol>
                <a:gridCol w="271109">
                  <a:extLst>
                    <a:ext uri="{9D8B030D-6E8A-4147-A177-3AD203B41FA5}">
                      <a16:colId xmlns:a16="http://schemas.microsoft.com/office/drawing/2014/main" val="518573337"/>
                    </a:ext>
                  </a:extLst>
                </a:gridCol>
                <a:gridCol w="271109">
                  <a:extLst>
                    <a:ext uri="{9D8B030D-6E8A-4147-A177-3AD203B41FA5}">
                      <a16:colId xmlns:a16="http://schemas.microsoft.com/office/drawing/2014/main" val="4135944222"/>
                    </a:ext>
                  </a:extLst>
                </a:gridCol>
                <a:gridCol w="3068950">
                  <a:extLst>
                    <a:ext uri="{9D8B030D-6E8A-4147-A177-3AD203B41FA5}">
                      <a16:colId xmlns:a16="http://schemas.microsoft.com/office/drawing/2014/main" val="2243355760"/>
                    </a:ext>
                  </a:extLst>
                </a:gridCol>
                <a:gridCol w="726572">
                  <a:extLst>
                    <a:ext uri="{9D8B030D-6E8A-4147-A177-3AD203B41FA5}">
                      <a16:colId xmlns:a16="http://schemas.microsoft.com/office/drawing/2014/main" val="487150504"/>
                    </a:ext>
                  </a:extLst>
                </a:gridCol>
                <a:gridCol w="726572">
                  <a:extLst>
                    <a:ext uri="{9D8B030D-6E8A-4147-A177-3AD203B41FA5}">
                      <a16:colId xmlns:a16="http://schemas.microsoft.com/office/drawing/2014/main" val="2133957886"/>
                    </a:ext>
                  </a:extLst>
                </a:gridCol>
                <a:gridCol w="726572">
                  <a:extLst>
                    <a:ext uri="{9D8B030D-6E8A-4147-A177-3AD203B41FA5}">
                      <a16:colId xmlns:a16="http://schemas.microsoft.com/office/drawing/2014/main" val="1458674292"/>
                    </a:ext>
                  </a:extLst>
                </a:gridCol>
                <a:gridCol w="726572">
                  <a:extLst>
                    <a:ext uri="{9D8B030D-6E8A-4147-A177-3AD203B41FA5}">
                      <a16:colId xmlns:a16="http://schemas.microsoft.com/office/drawing/2014/main" val="1646151417"/>
                    </a:ext>
                  </a:extLst>
                </a:gridCol>
                <a:gridCol w="661506">
                  <a:extLst>
                    <a:ext uri="{9D8B030D-6E8A-4147-A177-3AD203B41FA5}">
                      <a16:colId xmlns:a16="http://schemas.microsoft.com/office/drawing/2014/main" val="2106747388"/>
                    </a:ext>
                  </a:extLst>
                </a:gridCol>
                <a:gridCol w="650661">
                  <a:extLst>
                    <a:ext uri="{9D8B030D-6E8A-4147-A177-3AD203B41FA5}">
                      <a16:colId xmlns:a16="http://schemas.microsoft.com/office/drawing/2014/main" val="2006659713"/>
                    </a:ext>
                  </a:extLst>
                </a:gridCol>
              </a:tblGrid>
              <a:tr h="126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709"/>
                  </a:ext>
                </a:extLst>
              </a:tr>
              <a:tr h="3883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703519"/>
                  </a:ext>
                </a:extLst>
              </a:tr>
              <a:tr h="1664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6.873.031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-109.284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5.101.658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31162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5.891.147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5.657.917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-233.230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4.428.314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23334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940.501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1.115.894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175.393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551.355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456843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69283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378426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150.667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-51.447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23.383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551170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006531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493891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50.884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29.116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-21.768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59531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99.783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39.249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-60.534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42472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316466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87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CD5DA86B-8B80-4E44-B783-2523D24A8664}"/>
              </a:ext>
            </a:extLst>
          </p:cNvPr>
          <p:cNvSpPr txBox="1">
            <a:spLocks/>
          </p:cNvSpPr>
          <p:nvPr/>
        </p:nvSpPr>
        <p:spPr>
          <a:xfrm>
            <a:off x="507185" y="4427073"/>
            <a:ext cx="8090869" cy="374593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9768F2-6F8A-47C8-82CE-C798911DF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27708"/>
              </p:ext>
            </p:extLst>
          </p:nvPr>
        </p:nvGraphicFramePr>
        <p:xfrm>
          <a:off x="555876" y="1634574"/>
          <a:ext cx="8032247" cy="2745469"/>
        </p:xfrm>
        <a:graphic>
          <a:graphicData uri="http://schemas.openxmlformats.org/drawingml/2006/table">
            <a:tbl>
              <a:tblPr/>
              <a:tblGrid>
                <a:gridCol w="269177">
                  <a:extLst>
                    <a:ext uri="{9D8B030D-6E8A-4147-A177-3AD203B41FA5}">
                      <a16:colId xmlns:a16="http://schemas.microsoft.com/office/drawing/2014/main" val="2901832410"/>
                    </a:ext>
                  </a:extLst>
                </a:gridCol>
                <a:gridCol w="269177">
                  <a:extLst>
                    <a:ext uri="{9D8B030D-6E8A-4147-A177-3AD203B41FA5}">
                      <a16:colId xmlns:a16="http://schemas.microsoft.com/office/drawing/2014/main" val="3699654734"/>
                    </a:ext>
                  </a:extLst>
                </a:gridCol>
                <a:gridCol w="269177">
                  <a:extLst>
                    <a:ext uri="{9D8B030D-6E8A-4147-A177-3AD203B41FA5}">
                      <a16:colId xmlns:a16="http://schemas.microsoft.com/office/drawing/2014/main" val="45799645"/>
                    </a:ext>
                  </a:extLst>
                </a:gridCol>
                <a:gridCol w="3036318">
                  <a:extLst>
                    <a:ext uri="{9D8B030D-6E8A-4147-A177-3AD203B41FA5}">
                      <a16:colId xmlns:a16="http://schemas.microsoft.com/office/drawing/2014/main" val="2837167035"/>
                    </a:ext>
                  </a:extLst>
                </a:gridCol>
                <a:gridCol w="721395">
                  <a:extLst>
                    <a:ext uri="{9D8B030D-6E8A-4147-A177-3AD203B41FA5}">
                      <a16:colId xmlns:a16="http://schemas.microsoft.com/office/drawing/2014/main" val="736635572"/>
                    </a:ext>
                  </a:extLst>
                </a:gridCol>
                <a:gridCol w="721395">
                  <a:extLst>
                    <a:ext uri="{9D8B030D-6E8A-4147-A177-3AD203B41FA5}">
                      <a16:colId xmlns:a16="http://schemas.microsoft.com/office/drawing/2014/main" val="3708019650"/>
                    </a:ext>
                  </a:extLst>
                </a:gridCol>
                <a:gridCol w="721395">
                  <a:extLst>
                    <a:ext uri="{9D8B030D-6E8A-4147-A177-3AD203B41FA5}">
                      <a16:colId xmlns:a16="http://schemas.microsoft.com/office/drawing/2014/main" val="541870153"/>
                    </a:ext>
                  </a:extLst>
                </a:gridCol>
                <a:gridCol w="721395">
                  <a:extLst>
                    <a:ext uri="{9D8B030D-6E8A-4147-A177-3AD203B41FA5}">
                      <a16:colId xmlns:a16="http://schemas.microsoft.com/office/drawing/2014/main" val="4087861658"/>
                    </a:ext>
                  </a:extLst>
                </a:gridCol>
                <a:gridCol w="656793">
                  <a:extLst>
                    <a:ext uri="{9D8B030D-6E8A-4147-A177-3AD203B41FA5}">
                      <a16:colId xmlns:a16="http://schemas.microsoft.com/office/drawing/2014/main" val="44347682"/>
                    </a:ext>
                  </a:extLst>
                </a:gridCol>
                <a:gridCol w="646025">
                  <a:extLst>
                    <a:ext uri="{9D8B030D-6E8A-4147-A177-3AD203B41FA5}">
                      <a16:colId xmlns:a16="http://schemas.microsoft.com/office/drawing/2014/main" val="2205384644"/>
                    </a:ext>
                  </a:extLst>
                </a:gridCol>
              </a:tblGrid>
              <a:tr h="1284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849282"/>
                  </a:ext>
                </a:extLst>
              </a:tr>
              <a:tr h="3933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64827"/>
                  </a:ext>
                </a:extLst>
              </a:tr>
              <a:tr h="1685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3.411.890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2.582.207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307137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1.245.027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116040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1.042.952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51657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63322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866137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38608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865949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46812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60355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57333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37491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85404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484261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083408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de Fomento Agrícola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34702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72209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384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EB0E45C-36C5-4EE7-A8DD-F878FF7D1B4E}"/>
              </a:ext>
            </a:extLst>
          </p:cNvPr>
          <p:cNvSpPr txBox="1">
            <a:spLocks/>
          </p:cNvSpPr>
          <p:nvPr/>
        </p:nvSpPr>
        <p:spPr>
          <a:xfrm>
            <a:off x="518742" y="4628830"/>
            <a:ext cx="8090869" cy="3113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95E201B-36A7-4BF3-AB6B-623C9F4B1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81846"/>
              </p:ext>
            </p:extLst>
          </p:nvPr>
        </p:nvGraphicFramePr>
        <p:xfrm>
          <a:off x="536939" y="1864375"/>
          <a:ext cx="7928242" cy="2758743"/>
        </p:xfrm>
        <a:graphic>
          <a:graphicData uri="http://schemas.openxmlformats.org/drawingml/2006/table">
            <a:tbl>
              <a:tblPr/>
              <a:tblGrid>
                <a:gridCol w="265692">
                  <a:extLst>
                    <a:ext uri="{9D8B030D-6E8A-4147-A177-3AD203B41FA5}">
                      <a16:colId xmlns:a16="http://schemas.microsoft.com/office/drawing/2014/main" val="3698493581"/>
                    </a:ext>
                  </a:extLst>
                </a:gridCol>
                <a:gridCol w="265692">
                  <a:extLst>
                    <a:ext uri="{9D8B030D-6E8A-4147-A177-3AD203B41FA5}">
                      <a16:colId xmlns:a16="http://schemas.microsoft.com/office/drawing/2014/main" val="2655469903"/>
                    </a:ext>
                  </a:extLst>
                </a:gridCol>
                <a:gridCol w="265692">
                  <a:extLst>
                    <a:ext uri="{9D8B030D-6E8A-4147-A177-3AD203B41FA5}">
                      <a16:colId xmlns:a16="http://schemas.microsoft.com/office/drawing/2014/main" val="1642468743"/>
                    </a:ext>
                  </a:extLst>
                </a:gridCol>
                <a:gridCol w="2997002">
                  <a:extLst>
                    <a:ext uri="{9D8B030D-6E8A-4147-A177-3AD203B41FA5}">
                      <a16:colId xmlns:a16="http://schemas.microsoft.com/office/drawing/2014/main" val="1358925660"/>
                    </a:ext>
                  </a:extLst>
                </a:gridCol>
                <a:gridCol w="712054">
                  <a:extLst>
                    <a:ext uri="{9D8B030D-6E8A-4147-A177-3AD203B41FA5}">
                      <a16:colId xmlns:a16="http://schemas.microsoft.com/office/drawing/2014/main" val="4196697373"/>
                    </a:ext>
                  </a:extLst>
                </a:gridCol>
                <a:gridCol w="712054">
                  <a:extLst>
                    <a:ext uri="{9D8B030D-6E8A-4147-A177-3AD203B41FA5}">
                      <a16:colId xmlns:a16="http://schemas.microsoft.com/office/drawing/2014/main" val="3653079047"/>
                    </a:ext>
                  </a:extLst>
                </a:gridCol>
                <a:gridCol w="712054">
                  <a:extLst>
                    <a:ext uri="{9D8B030D-6E8A-4147-A177-3AD203B41FA5}">
                      <a16:colId xmlns:a16="http://schemas.microsoft.com/office/drawing/2014/main" val="2885049173"/>
                    </a:ext>
                  </a:extLst>
                </a:gridCol>
                <a:gridCol w="712054">
                  <a:extLst>
                    <a:ext uri="{9D8B030D-6E8A-4147-A177-3AD203B41FA5}">
                      <a16:colId xmlns:a16="http://schemas.microsoft.com/office/drawing/2014/main" val="2129885262"/>
                    </a:ext>
                  </a:extLst>
                </a:gridCol>
                <a:gridCol w="648288">
                  <a:extLst>
                    <a:ext uri="{9D8B030D-6E8A-4147-A177-3AD203B41FA5}">
                      <a16:colId xmlns:a16="http://schemas.microsoft.com/office/drawing/2014/main" val="751310139"/>
                    </a:ext>
                  </a:extLst>
                </a:gridCol>
                <a:gridCol w="637660">
                  <a:extLst>
                    <a:ext uri="{9D8B030D-6E8A-4147-A177-3AD203B41FA5}">
                      <a16:colId xmlns:a16="http://schemas.microsoft.com/office/drawing/2014/main" val="3013080556"/>
                    </a:ext>
                  </a:extLst>
                </a:gridCol>
              </a:tblGrid>
              <a:tr h="1290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204377"/>
                  </a:ext>
                </a:extLst>
              </a:tr>
              <a:tr h="3952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116358"/>
                  </a:ext>
                </a:extLst>
              </a:tr>
              <a:tr h="1693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6.428.582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4.956.779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039191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3.505.393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997788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63369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1.036.484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696142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983644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02049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583998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757142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191552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320301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6641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452130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544974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68722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00619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229687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363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9B5A2AB-5448-48FA-8166-09A506BB6D7A}"/>
              </a:ext>
            </a:extLst>
          </p:cNvPr>
          <p:cNvSpPr txBox="1">
            <a:spLocks/>
          </p:cNvSpPr>
          <p:nvPr/>
        </p:nvSpPr>
        <p:spPr>
          <a:xfrm>
            <a:off x="500062" y="4741226"/>
            <a:ext cx="7957014" cy="3113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9C83899-BF06-44D5-92A8-38B0C141F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50031"/>
              </p:ext>
            </p:extLst>
          </p:nvPr>
        </p:nvGraphicFramePr>
        <p:xfrm>
          <a:off x="575427" y="1910365"/>
          <a:ext cx="7957012" cy="2807346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1190105956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3013199784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3490634342"/>
                    </a:ext>
                  </a:extLst>
                </a:gridCol>
                <a:gridCol w="3007878">
                  <a:extLst>
                    <a:ext uri="{9D8B030D-6E8A-4147-A177-3AD203B41FA5}">
                      <a16:colId xmlns:a16="http://schemas.microsoft.com/office/drawing/2014/main" val="127475094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735437287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959504593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548317184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4074482073"/>
                    </a:ext>
                  </a:extLst>
                </a:gridCol>
                <a:gridCol w="650640">
                  <a:extLst>
                    <a:ext uri="{9D8B030D-6E8A-4147-A177-3AD203B41FA5}">
                      <a16:colId xmlns:a16="http://schemas.microsoft.com/office/drawing/2014/main" val="3541235623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465337936"/>
                    </a:ext>
                  </a:extLst>
                </a:gridCol>
              </a:tblGrid>
              <a:tr h="1254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772604"/>
                  </a:ext>
                </a:extLst>
              </a:tr>
              <a:tr h="3842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40927"/>
                  </a:ext>
                </a:extLst>
              </a:tr>
              <a:tr h="1646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12.491.812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-5.553.928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4.586.637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92263"/>
                  </a:ext>
                </a:extLst>
              </a:tr>
              <a:tr h="125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1.761.790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1.580.540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-181.250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88827"/>
                  </a:ext>
                </a:extLst>
              </a:tr>
              <a:tr h="125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92632"/>
                  </a:ext>
                </a:extLst>
              </a:tr>
              <a:tr h="125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6.803.756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82973"/>
                  </a:ext>
                </a:extLst>
              </a:tr>
              <a:tr h="125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6.803.756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61707"/>
                  </a:ext>
                </a:extLst>
              </a:tr>
              <a:tr h="2509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5.940.578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362230"/>
                  </a:ext>
                </a:extLst>
              </a:tr>
              <a:tr h="125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60061"/>
                  </a:ext>
                </a:extLst>
              </a:tr>
              <a:tr h="125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1.820.820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97733"/>
                  </a:ext>
                </a:extLst>
              </a:tr>
              <a:tr h="125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-233.362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231309"/>
                  </a:ext>
                </a:extLst>
              </a:tr>
              <a:tr h="125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45299"/>
                  </a:ext>
                </a:extLst>
              </a:tr>
              <a:tr h="125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82026"/>
                  </a:ext>
                </a:extLst>
              </a:tr>
              <a:tr h="125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333716"/>
                  </a:ext>
                </a:extLst>
              </a:tr>
              <a:tr h="125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27060"/>
                  </a:ext>
                </a:extLst>
              </a:tr>
              <a:tr h="2509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296085"/>
                  </a:ext>
                </a:extLst>
              </a:tr>
              <a:tr h="125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164118"/>
                  </a:ext>
                </a:extLst>
              </a:tr>
              <a:tr h="125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73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SEPTIEMBRE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688679"/>
              </p:ext>
            </p:extLst>
          </p:nvPr>
        </p:nvGraphicFramePr>
        <p:xfrm>
          <a:off x="827584" y="2132856"/>
          <a:ext cx="7344816" cy="380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SEPTIEMBRE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237580"/>
              </p:ext>
            </p:extLst>
          </p:nvPr>
        </p:nvGraphicFramePr>
        <p:xfrm>
          <a:off x="827584" y="2060848"/>
          <a:ext cx="7416824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9560" y="1461492"/>
            <a:ext cx="818673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A0C244F3-1F3E-46C5-ABF7-FA6707D07F3D}"/>
              </a:ext>
            </a:extLst>
          </p:cNvPr>
          <p:cNvSpPr txBox="1">
            <a:spLocks/>
          </p:cNvSpPr>
          <p:nvPr/>
        </p:nvSpPr>
        <p:spPr>
          <a:xfrm>
            <a:off x="440176" y="4233867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C7FCA28-EA36-4D42-8ABE-EC5CDABC0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947945"/>
              </p:ext>
            </p:extLst>
          </p:nvPr>
        </p:nvGraphicFramePr>
        <p:xfrm>
          <a:off x="518864" y="1772816"/>
          <a:ext cx="7941568" cy="2453059"/>
        </p:xfrm>
        <a:graphic>
          <a:graphicData uri="http://schemas.openxmlformats.org/drawingml/2006/table">
            <a:tbl>
              <a:tblPr/>
              <a:tblGrid>
                <a:gridCol w="284848">
                  <a:extLst>
                    <a:ext uri="{9D8B030D-6E8A-4147-A177-3AD203B41FA5}">
                      <a16:colId xmlns:a16="http://schemas.microsoft.com/office/drawing/2014/main" val="1203977642"/>
                    </a:ext>
                  </a:extLst>
                </a:gridCol>
                <a:gridCol w="3213088">
                  <a:extLst>
                    <a:ext uri="{9D8B030D-6E8A-4147-A177-3AD203B41FA5}">
                      <a16:colId xmlns:a16="http://schemas.microsoft.com/office/drawing/2014/main" val="3364026556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2392390212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1445113389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1822995917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4048654764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3995346559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3720221344"/>
                    </a:ext>
                  </a:extLst>
                </a:gridCol>
              </a:tblGrid>
              <a:tr h="1353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177600"/>
                  </a:ext>
                </a:extLst>
              </a:tr>
              <a:tr h="4144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511792"/>
                  </a:ext>
                </a:extLst>
              </a:tr>
              <a:tr h="1438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1.116.958.491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1.962.261.583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845.303.092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677.569.777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32298"/>
                  </a:ext>
                </a:extLst>
              </a:tr>
              <a:tr h="1353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158.981.296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151.903.165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-7.078.131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117.292.538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69913"/>
                  </a:ext>
                </a:extLst>
              </a:tr>
              <a:tr h="1353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51.012.284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38.133.352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-12.878.932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23.354.206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90594"/>
                  </a:ext>
                </a:extLst>
              </a:tr>
              <a:tr h="1353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154.166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1.457.755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15102"/>
                  </a:ext>
                </a:extLst>
              </a:tr>
              <a:tr h="1353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331.063.121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327.924.675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-3.138.446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212.014.735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168507"/>
                  </a:ext>
                </a:extLst>
              </a:tr>
              <a:tr h="1353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803.611.915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766.977.133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37.356.349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892359"/>
                  </a:ext>
                </a:extLst>
              </a:tr>
              <a:tr h="1353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373103,3%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194450"/>
                  </a:ext>
                </a:extLst>
              </a:tr>
              <a:tr h="1353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19.903.469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6.670.791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-13.232.678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2.114.017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242245"/>
                  </a:ext>
                </a:extLst>
              </a:tr>
              <a:tr h="1353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273.421.845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442558"/>
                  </a:ext>
                </a:extLst>
              </a:tr>
              <a:tr h="1353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11410"/>
                  </a:ext>
                </a:extLst>
              </a:tr>
              <a:tr h="1353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30.160.963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29373"/>
                  </a:ext>
                </a:extLst>
              </a:tr>
              <a:tr h="1353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6.870.719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3.624.616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94322"/>
                  </a:ext>
                </a:extLst>
              </a:tr>
              <a:tr h="1353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8.218.247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9.008.646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790.399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7.923.207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45129"/>
                  </a:ext>
                </a:extLst>
              </a:tr>
              <a:tr h="1353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00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E335F75-952A-493E-AB6E-6A85D8103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85916"/>
              </p:ext>
            </p:extLst>
          </p:nvPr>
        </p:nvGraphicFramePr>
        <p:xfrm>
          <a:off x="558519" y="1615821"/>
          <a:ext cx="7767057" cy="4578730"/>
        </p:xfrm>
        <a:graphic>
          <a:graphicData uri="http://schemas.openxmlformats.org/drawingml/2006/table">
            <a:tbl>
              <a:tblPr/>
              <a:tblGrid>
                <a:gridCol w="257102">
                  <a:extLst>
                    <a:ext uri="{9D8B030D-6E8A-4147-A177-3AD203B41FA5}">
                      <a16:colId xmlns:a16="http://schemas.microsoft.com/office/drawing/2014/main" val="864546360"/>
                    </a:ext>
                  </a:extLst>
                </a:gridCol>
                <a:gridCol w="257102">
                  <a:extLst>
                    <a:ext uri="{9D8B030D-6E8A-4147-A177-3AD203B41FA5}">
                      <a16:colId xmlns:a16="http://schemas.microsoft.com/office/drawing/2014/main" val="924828883"/>
                    </a:ext>
                  </a:extLst>
                </a:gridCol>
                <a:gridCol w="2900112">
                  <a:extLst>
                    <a:ext uri="{9D8B030D-6E8A-4147-A177-3AD203B41FA5}">
                      <a16:colId xmlns:a16="http://schemas.microsoft.com/office/drawing/2014/main" val="1874953567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3908358528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884647641"/>
                    </a:ext>
                  </a:extLst>
                </a:gridCol>
                <a:gridCol w="763593">
                  <a:extLst>
                    <a:ext uri="{9D8B030D-6E8A-4147-A177-3AD203B41FA5}">
                      <a16:colId xmlns:a16="http://schemas.microsoft.com/office/drawing/2014/main" val="4210363816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2263595447"/>
                    </a:ext>
                  </a:extLst>
                </a:gridCol>
                <a:gridCol w="627330">
                  <a:extLst>
                    <a:ext uri="{9D8B030D-6E8A-4147-A177-3AD203B41FA5}">
                      <a16:colId xmlns:a16="http://schemas.microsoft.com/office/drawing/2014/main" val="1794183985"/>
                    </a:ext>
                  </a:extLst>
                </a:gridCol>
                <a:gridCol w="617045">
                  <a:extLst>
                    <a:ext uri="{9D8B030D-6E8A-4147-A177-3AD203B41FA5}">
                      <a16:colId xmlns:a16="http://schemas.microsoft.com/office/drawing/2014/main" val="3267261946"/>
                    </a:ext>
                  </a:extLst>
                </a:gridCol>
              </a:tblGrid>
              <a:tr h="1214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745414"/>
                  </a:ext>
                </a:extLst>
              </a:tr>
              <a:tr h="3720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59403"/>
                  </a:ext>
                </a:extLst>
              </a:tr>
              <a:tr h="2657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83.270.689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68.249.869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-15.020.820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48.781.261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95695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40.641.088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-846.430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29.930.659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36782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27.608.781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-14.174.390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18.850.602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590647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04455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20535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13.567.653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-1.640.814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9.637.929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296850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34.294.197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-10.535.868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23.024.836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59529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34.294.197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-10.535.868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23.024.836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569520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50372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31.156.499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-2.960.351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23.671.407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068252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804.673.962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1.658.976.512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854.302.550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487.951.141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354901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1.627.928.583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859.544.550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471.894.873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866571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32.337.145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-5.307.737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16.869.819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00801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59.473.866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44.404.703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-15.069.163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36.252.459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619661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38.888.453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-2.974.419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30.416.261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59017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5.516.250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-12.094.744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4.297.931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85207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7.081.931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-344.287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5.281.843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85261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30.614.563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17.066.191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-13.548.372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9.765.855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61500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15.482.762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-5.844.451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8.580.996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25859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1.583.429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-7.703.921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1.184.859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74743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107.042.954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51.259.008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72.943.440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758579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25.994.294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-8.693.074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16.648.091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260701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4.301.699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-762.132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2.755.410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936249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6.873.031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-109.284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5.101.658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996307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3.411.890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-1.388.079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2.582.207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869479"/>
                  </a:ext>
                </a:extLst>
              </a:tr>
              <a:tr h="2657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6.428.582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-72.333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4.956.779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58716"/>
                  </a:ext>
                </a:extLst>
              </a:tr>
              <a:tr h="273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12.491.812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-5.553.928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4.586.637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6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9771" y="1521023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0DD4BB0-C216-4C87-9B74-038025B8EA5E}"/>
              </a:ext>
            </a:extLst>
          </p:cNvPr>
          <p:cNvSpPr txBox="1">
            <a:spLocks/>
          </p:cNvSpPr>
          <p:nvPr/>
        </p:nvSpPr>
        <p:spPr>
          <a:xfrm>
            <a:off x="526565" y="6071794"/>
            <a:ext cx="7933865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AC00A2C-308E-4CC6-A521-529872FD4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20207"/>
              </p:ext>
            </p:extLst>
          </p:nvPr>
        </p:nvGraphicFramePr>
        <p:xfrm>
          <a:off x="584666" y="1776408"/>
          <a:ext cx="7847168" cy="4351326"/>
        </p:xfrm>
        <a:graphic>
          <a:graphicData uri="http://schemas.openxmlformats.org/drawingml/2006/table">
            <a:tbl>
              <a:tblPr/>
              <a:tblGrid>
                <a:gridCol w="262975">
                  <a:extLst>
                    <a:ext uri="{9D8B030D-6E8A-4147-A177-3AD203B41FA5}">
                      <a16:colId xmlns:a16="http://schemas.microsoft.com/office/drawing/2014/main" val="2472261617"/>
                    </a:ext>
                  </a:extLst>
                </a:gridCol>
                <a:gridCol w="262975">
                  <a:extLst>
                    <a:ext uri="{9D8B030D-6E8A-4147-A177-3AD203B41FA5}">
                      <a16:colId xmlns:a16="http://schemas.microsoft.com/office/drawing/2014/main" val="2627862144"/>
                    </a:ext>
                  </a:extLst>
                </a:gridCol>
                <a:gridCol w="262975">
                  <a:extLst>
                    <a:ext uri="{9D8B030D-6E8A-4147-A177-3AD203B41FA5}">
                      <a16:colId xmlns:a16="http://schemas.microsoft.com/office/drawing/2014/main" val="1574291786"/>
                    </a:ext>
                  </a:extLst>
                </a:gridCol>
                <a:gridCol w="2966356">
                  <a:extLst>
                    <a:ext uri="{9D8B030D-6E8A-4147-A177-3AD203B41FA5}">
                      <a16:colId xmlns:a16="http://schemas.microsoft.com/office/drawing/2014/main" val="3862817980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2924297868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2110881482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888794752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1603496535"/>
                    </a:ext>
                  </a:extLst>
                </a:gridCol>
                <a:gridCol w="641659">
                  <a:extLst>
                    <a:ext uri="{9D8B030D-6E8A-4147-A177-3AD203B41FA5}">
                      <a16:colId xmlns:a16="http://schemas.microsoft.com/office/drawing/2014/main" val="143927165"/>
                    </a:ext>
                  </a:extLst>
                </a:gridCol>
                <a:gridCol w="631140">
                  <a:extLst>
                    <a:ext uri="{9D8B030D-6E8A-4147-A177-3AD203B41FA5}">
                      <a16:colId xmlns:a16="http://schemas.microsoft.com/office/drawing/2014/main" val="4176060006"/>
                    </a:ext>
                  </a:extLst>
                </a:gridCol>
              </a:tblGrid>
              <a:tr h="1162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483915"/>
                  </a:ext>
                </a:extLst>
              </a:tr>
              <a:tr h="355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805773"/>
                  </a:ext>
                </a:extLst>
              </a:tr>
              <a:tr h="1525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40.641.088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-846.430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29.930.659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59005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8.822.748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8.369.845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-452.903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6.430.476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35488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1.143.508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70782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38326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74604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24.856.099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24.337.232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-518.867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18.313.280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9484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14.824.046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3458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307.152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6647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14.516.894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0999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290.047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51511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290.047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56285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5.709.084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5.190.217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-518.867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3.199.187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73519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SEGPRES-Escritorio Empresa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1.795.989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-278.004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1.479.214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47323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290.922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48175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482.882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36657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282.897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-23.065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117.746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20088"/>
                  </a:ext>
                </a:extLst>
              </a:tr>
              <a:tr h="123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841.433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683.958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-157.475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452.156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79683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580.883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520.560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-60.323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268.215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31308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108.052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59919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24286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4183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295.104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151.144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-143.960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110.662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18126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22.503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41281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23762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6.977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3271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41.963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29.374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-12.589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72326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-127.199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52.434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98903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5.511.739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3.932.733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3952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553.718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175.412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553.718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0615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2.709.120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28506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209.116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-175.412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197.729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43219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203.751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6889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268.415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5051682-096C-4596-A6B0-57654255C310}"/>
              </a:ext>
            </a:extLst>
          </p:cNvPr>
          <p:cNvSpPr txBox="1">
            <a:spLocks/>
          </p:cNvSpPr>
          <p:nvPr/>
        </p:nvSpPr>
        <p:spPr>
          <a:xfrm>
            <a:off x="526911" y="4618969"/>
            <a:ext cx="804905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A37C818-9C22-48F5-9FA6-3B76EBC09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842386"/>
              </p:ext>
            </p:extLst>
          </p:nvPr>
        </p:nvGraphicFramePr>
        <p:xfrm>
          <a:off x="552324" y="1895642"/>
          <a:ext cx="8058149" cy="2702141"/>
        </p:xfrm>
        <a:graphic>
          <a:graphicData uri="http://schemas.openxmlformats.org/drawingml/2006/table">
            <a:tbl>
              <a:tblPr/>
              <a:tblGrid>
                <a:gridCol w="270046">
                  <a:extLst>
                    <a:ext uri="{9D8B030D-6E8A-4147-A177-3AD203B41FA5}">
                      <a16:colId xmlns:a16="http://schemas.microsoft.com/office/drawing/2014/main" val="3450844791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3114004965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3088908831"/>
                    </a:ext>
                  </a:extLst>
                </a:gridCol>
                <a:gridCol w="3046109">
                  <a:extLst>
                    <a:ext uri="{9D8B030D-6E8A-4147-A177-3AD203B41FA5}">
                      <a16:colId xmlns:a16="http://schemas.microsoft.com/office/drawing/2014/main" val="1297760016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2618564739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2538190117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1422873043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728143260"/>
                    </a:ext>
                  </a:extLst>
                </a:gridCol>
                <a:gridCol w="658910">
                  <a:extLst>
                    <a:ext uri="{9D8B030D-6E8A-4147-A177-3AD203B41FA5}">
                      <a16:colId xmlns:a16="http://schemas.microsoft.com/office/drawing/2014/main" val="1865876307"/>
                    </a:ext>
                  </a:extLst>
                </a:gridCol>
                <a:gridCol w="648108">
                  <a:extLst>
                    <a:ext uri="{9D8B030D-6E8A-4147-A177-3AD203B41FA5}">
                      <a16:colId xmlns:a16="http://schemas.microsoft.com/office/drawing/2014/main" val="4256250797"/>
                    </a:ext>
                  </a:extLst>
                </a:gridCol>
              </a:tblGrid>
              <a:tr h="1264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846870"/>
                  </a:ext>
                </a:extLst>
              </a:tr>
              <a:tr h="3871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8091"/>
                  </a:ext>
                </a:extLst>
              </a:tr>
              <a:tr h="1659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27.608.781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-14.174.390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18.850.602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347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631768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27.539.699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-14.173.547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18.795.693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49689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151473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360696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26.447.899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-14.173.547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17.952.693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7316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-4.887.000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3.020.243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7597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1.037.519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34884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-1.014.472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700636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2.531.900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933841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-833.120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287485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5.756.450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-3.363.997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115524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Consorcios Tecnológicos - INNOVA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80637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3.659.038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-1.672.823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779228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3.300.357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488400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52250"/>
                  </a:ext>
                </a:extLst>
              </a:tr>
              <a:tr h="126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09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265" y="148705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01D155E6-F0A6-41F0-A157-B9154B7E027A}"/>
              </a:ext>
            </a:extLst>
          </p:cNvPr>
          <p:cNvSpPr txBox="1">
            <a:spLocks/>
          </p:cNvSpPr>
          <p:nvPr/>
        </p:nvSpPr>
        <p:spPr>
          <a:xfrm>
            <a:off x="528265" y="5441280"/>
            <a:ext cx="800046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59C0B33-8875-4194-8C59-F55CDBFE8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71854"/>
              </p:ext>
            </p:extLst>
          </p:nvPr>
        </p:nvGraphicFramePr>
        <p:xfrm>
          <a:off x="528265" y="1899208"/>
          <a:ext cx="8031399" cy="3524488"/>
        </p:xfrm>
        <a:graphic>
          <a:graphicData uri="http://schemas.openxmlformats.org/drawingml/2006/table">
            <a:tbl>
              <a:tblPr/>
              <a:tblGrid>
                <a:gridCol w="269149">
                  <a:extLst>
                    <a:ext uri="{9D8B030D-6E8A-4147-A177-3AD203B41FA5}">
                      <a16:colId xmlns:a16="http://schemas.microsoft.com/office/drawing/2014/main" val="1920538224"/>
                    </a:ext>
                  </a:extLst>
                </a:gridCol>
                <a:gridCol w="269149">
                  <a:extLst>
                    <a:ext uri="{9D8B030D-6E8A-4147-A177-3AD203B41FA5}">
                      <a16:colId xmlns:a16="http://schemas.microsoft.com/office/drawing/2014/main" val="2178892460"/>
                    </a:ext>
                  </a:extLst>
                </a:gridCol>
                <a:gridCol w="269149">
                  <a:extLst>
                    <a:ext uri="{9D8B030D-6E8A-4147-A177-3AD203B41FA5}">
                      <a16:colId xmlns:a16="http://schemas.microsoft.com/office/drawing/2014/main" val="3822603472"/>
                    </a:ext>
                  </a:extLst>
                </a:gridCol>
                <a:gridCol w="3035996">
                  <a:extLst>
                    <a:ext uri="{9D8B030D-6E8A-4147-A177-3AD203B41FA5}">
                      <a16:colId xmlns:a16="http://schemas.microsoft.com/office/drawing/2014/main" val="790566183"/>
                    </a:ext>
                  </a:extLst>
                </a:gridCol>
                <a:gridCol w="721319">
                  <a:extLst>
                    <a:ext uri="{9D8B030D-6E8A-4147-A177-3AD203B41FA5}">
                      <a16:colId xmlns:a16="http://schemas.microsoft.com/office/drawing/2014/main" val="1353516733"/>
                    </a:ext>
                  </a:extLst>
                </a:gridCol>
                <a:gridCol w="721319">
                  <a:extLst>
                    <a:ext uri="{9D8B030D-6E8A-4147-A177-3AD203B41FA5}">
                      <a16:colId xmlns:a16="http://schemas.microsoft.com/office/drawing/2014/main" val="1317164395"/>
                    </a:ext>
                  </a:extLst>
                </a:gridCol>
                <a:gridCol w="721319">
                  <a:extLst>
                    <a:ext uri="{9D8B030D-6E8A-4147-A177-3AD203B41FA5}">
                      <a16:colId xmlns:a16="http://schemas.microsoft.com/office/drawing/2014/main" val="1222268731"/>
                    </a:ext>
                  </a:extLst>
                </a:gridCol>
                <a:gridCol w="721319">
                  <a:extLst>
                    <a:ext uri="{9D8B030D-6E8A-4147-A177-3AD203B41FA5}">
                      <a16:colId xmlns:a16="http://schemas.microsoft.com/office/drawing/2014/main" val="3862193299"/>
                    </a:ext>
                  </a:extLst>
                </a:gridCol>
                <a:gridCol w="656723">
                  <a:extLst>
                    <a:ext uri="{9D8B030D-6E8A-4147-A177-3AD203B41FA5}">
                      <a16:colId xmlns:a16="http://schemas.microsoft.com/office/drawing/2014/main" val="3972615918"/>
                    </a:ext>
                  </a:extLst>
                </a:gridCol>
                <a:gridCol w="645957">
                  <a:extLst>
                    <a:ext uri="{9D8B030D-6E8A-4147-A177-3AD203B41FA5}">
                      <a16:colId xmlns:a16="http://schemas.microsoft.com/office/drawing/2014/main" val="1696805723"/>
                    </a:ext>
                  </a:extLst>
                </a:gridCol>
              </a:tblGrid>
              <a:tr h="1242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51573"/>
                  </a:ext>
                </a:extLst>
              </a:tr>
              <a:tr h="3803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839949"/>
                  </a:ext>
                </a:extLst>
              </a:tr>
              <a:tr h="1630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13.567.653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-1.640.814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042726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10.172.878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9.810.721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-362.157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7.279.282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211966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-594.529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85755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01199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76531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411173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198266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73898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378462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766313"/>
                  </a:ext>
                </a:extLst>
              </a:tr>
              <a:tr h="2484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565671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716969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112099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883004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85719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882.476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-285.628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820527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339456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92843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33029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91044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-101.092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7030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950193"/>
                  </a:ext>
                </a:extLst>
              </a:tr>
              <a:tr h="124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12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5318</TotalTime>
  <Words>9203</Words>
  <Application>Microsoft Office PowerPoint</Application>
  <PresentationFormat>Presentación en pantalla (4:3)</PresentationFormat>
  <Paragraphs>4706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SEPTIEMBRE DE 2020 PARTIDA 07: MINISTERIO DE ECONOMÍA, FOMENTO Y TURISMO</vt:lpstr>
      <vt:lpstr>EJECUCIÓN ACUMULADA DE GASTOS A SEPTIEMBRE DE 2020  PARTIDA 07 MINISTERIO DE ECONOMÍA, FOMENTO Y TURISMO</vt:lpstr>
      <vt:lpstr>Presentación de PowerPoint</vt:lpstr>
      <vt:lpstr>Presentación de PowerPoint</vt:lpstr>
      <vt:lpstr>EJECUCIÓN ACUMULADA DE GASTOS A SEPTIEMBRE DE 2020  PARTIDA 07 MINISTERIO DE ECONOMÍA, FOMENTO Y TURISMO</vt:lpstr>
      <vt:lpstr>EJECUCIÓN ACUMULADA DE GASTOS A SEPTIEMBRE DE 2020  PARTIDA 07 RESUMEN POR CAPÍTULOS</vt:lpstr>
      <vt:lpstr>EJECUCIÓN ACUMULADA DE GASTOS A SEPTIEMBRE DE 2020  PARTIDA 07. CAPÍTULO 01. PROGRAMA 01: SUBSECRETARÍA DE ECONOMÍA Y EMPRESAS DE MENOR TAMAÑO</vt:lpstr>
      <vt:lpstr>EJECUCIÓN ACUMULADA DE GASTOS A SEPTIEMBRE DE 2020  PARTIDA 07. CAPÍTULO 01. PROGRAMA 07: PROGRAMA FONDO DE INNOVACIÓN PARA LA COMPETITIVIDAD</vt:lpstr>
      <vt:lpstr>EJECUCIÓN ACUMULADA DE GASTOS A SEPTIEMBRE DE 2020  PARTIDA 07. CAPÍTULO 02. PROGRAMA 01: SERVICIO NACIONAL DEL CONSUMIDOR</vt:lpstr>
      <vt:lpstr>EJECUCIÓN ACUMULADA DE GASTOS A SEPTIEMBRE DE 2020  PARTIDA 07. CAPÍTULO 03. PROGRAMA 01: SUBSECRETARÍA DE PESCA Y ACUICULTURA</vt:lpstr>
      <vt:lpstr>EJECUCIÓN ACUMULADA DE GASTOS A SEPTIEMBRE DE 2020  PARTIDA 07. CAPÍTULO 04. PROGRAMA 01: SERVICIO NACIONAL DE PESCA Y ACUICULTURA</vt:lpstr>
      <vt:lpstr>EJECUCIÓN ACUMULADA DE GASTOS A SEPTIEMBRE DE 2020  PARTIDA 07. CAPÍTULO 06. PROGRAMA 01: CORPORACIÓN DE FOMENTO DE LA PRODUCCIÓN</vt:lpstr>
      <vt:lpstr>EJECUCIÓN ACUMULADA DE GASTOS A SEPTIEMBRE DE 2020  PARTIDA 07. CAPÍTULO 06. PROGRAMA 01: CORPORACIÓN DE FOMENTO DE LA PRODUCCIÓN</vt:lpstr>
      <vt:lpstr>EJECUCIÓN ACUMULADA DE GASTOS A SEPTIEMBRE DE 2020  PARTIDA 07. CAPÍTULO 06. PROGRAMA 01: CORPORACIÓN DE FOMENTO DE LA PRODUCCIÓN</vt:lpstr>
      <vt:lpstr>EJECUCIÓN ACUMULADA DE GASTOS A SEPTIEMBRE DE 2020  PARTIDA 07. CAPÍTULO 06. PROGRAMA 05: CIENCIA Y TECNOLOGÍA</vt:lpstr>
      <vt:lpstr>EJECUCIÓN ACUMULADA DE GASTOS A SEPTIEMBRE DE 2020  PARTIDA 07. CAPÍTULO 07. PROGRAMA 01: INSTITUTO NACIONAL DE ESTADÍSTICAS</vt:lpstr>
      <vt:lpstr>EJECUCIÓN ACUMULADA DE GASTOS A SEPTIEMBRE DE 2020  PARTIDA 07. CAPÍTULO 07. PROGRAMA 02: PROGRAMA CENSOS</vt:lpstr>
      <vt:lpstr>EJECUCIÓN ACUMULADA DE GASTOS A SEPTIEMBRE DE 2020  PARTIDA 07. CAPÍTULO 07. PROGRAMA 08: FISCALÍA NACIONAL ECONÓMICA</vt:lpstr>
      <vt:lpstr>EJECUCIÓN ACUMULADA DE GASTOS A SEPTIEMBRE DE 2020  PARTIDA 07. CAPÍTULO 09. PROGRAMA 01: SERVICIO NACIONAL DE TURISMO</vt:lpstr>
      <vt:lpstr>EJECUCIÓN ACUMULADA DE GASTOS A SEPTIEMBRE DE 2020  PARTIDA 07. CAPÍTULO 09. PROGRAMA 03: PROGRAMA DE PROMOCIÓN INTERNACIONAL</vt:lpstr>
      <vt:lpstr>EJECUCIÓN ACUMULADA DE GASTOS A SEPTIEMBRE DE 2020  PARTIDA 07. CAPÍTULO 16. PROGRAMA 01: SERVICIO DE COOPERACIÓN TÉCNICA</vt:lpstr>
      <vt:lpstr>EJECUCIÓN ACUMULADA DE GASTOS A SEPTIEMBRE DE 2020  PARTIDA 07. CAPÍTULO 19. PROGRAMA 01: COMITÉ INNOVA CHILE</vt:lpstr>
      <vt:lpstr>EJECUCIÓN ACUMULADA DE GASTOS A SEPTIEMBRE DE 2020  PARTIDA 07. CAPÍTULO 21. PROGRAMA 01: AGENCIA DE PROMOCIÓN DE LA INVERSIÓN EXTRANJERA</vt:lpstr>
      <vt:lpstr>EJECUCIÓN ACUMULADA DE GASTOS A SEPTIEMBRE DE 2020  PARTIDA 07. CAPÍTULO 23. PROGRAMA 01: INSTITUTO NACIONAL DE PROPIEDAD INDUSTRIAL</vt:lpstr>
      <vt:lpstr>EJECUCIÓN ACUMULADA DE GASTOS A SEPTIEMBRE DE 2020  PARTIDA 07. CAPÍTULO 24. PROGRAMA 01: SUBSECRETARÍA DE TURISMO</vt:lpstr>
      <vt:lpstr>EJECUCIÓN ACUMULADA DE GASTOS A SEPTIEMBRE DE 2020  PARTIDA 07. CAPÍTULO 25. PROGRAMA 01: SUPERINTENDENCIA DE INSOLVENCIA Y REEMPRENDIMIENTO</vt:lpstr>
      <vt:lpstr>EJECUCIÓN ACUMULADA DE GASTOS A SEPTIEMBRE DE 2020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388</cp:revision>
  <cp:lastPrinted>2019-10-14T18:23:01Z</cp:lastPrinted>
  <dcterms:created xsi:type="dcterms:W3CDTF">2016-06-23T13:38:47Z</dcterms:created>
  <dcterms:modified xsi:type="dcterms:W3CDTF">2020-12-15T13:19:25Z</dcterms:modified>
</cp:coreProperties>
</file>