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0FC1-4290-9193-CB1E30EB6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930024"/>
        <c:axId val="398929632"/>
      </c:barChart>
      <c:catAx>
        <c:axId val="39893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8929632"/>
        <c:crosses val="autoZero"/>
        <c:auto val="1"/>
        <c:lblAlgn val="ctr"/>
        <c:lblOffset val="100"/>
        <c:noMultiLvlLbl val="0"/>
      </c:catAx>
      <c:valAx>
        <c:axId val="3989296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989300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5-48AB-A7D2-3A8CD920223A}"/>
            </c:ext>
          </c:extLst>
        </c:ser>
        <c:ser>
          <c:idx val="1"/>
          <c:order val="1"/>
          <c:tx>
            <c:strRef>
              <c:f>'Partida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75-48AB-A7D2-3A8CD920223A}"/>
            </c:ext>
          </c:extLst>
        </c:ser>
        <c:ser>
          <c:idx val="2"/>
          <c:order val="2"/>
          <c:tx>
            <c:strRef>
              <c:f>'Partida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06'!$D$24:$L$24</c:f>
              <c:numCache>
                <c:formatCode>0.0%</c:formatCode>
                <c:ptCount val="9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75-48AB-A7D2-3A8CD9202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435648"/>
        <c:axId val="429438000"/>
      </c:barChart>
      <c:catAx>
        <c:axId val="42943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438000"/>
        <c:crosses val="autoZero"/>
        <c:auto val="1"/>
        <c:lblAlgn val="ctr"/>
        <c:lblOffset val="100"/>
        <c:noMultiLvlLbl val="0"/>
      </c:catAx>
      <c:valAx>
        <c:axId val="42943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435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AE-439E-8411-384DC5F32A27}"/>
            </c:ext>
          </c:extLst>
        </c:ser>
        <c:ser>
          <c:idx val="1"/>
          <c:order val="1"/>
          <c:tx>
            <c:strRef>
              <c:f>'Partida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AE-439E-8411-384DC5F32A27}"/>
            </c:ext>
          </c:extLst>
        </c:ser>
        <c:ser>
          <c:idx val="2"/>
          <c:order val="2"/>
          <c:tx>
            <c:strRef>
              <c:f>'Partida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AE-439E-8411-384DC5F32A27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AE-439E-8411-384DC5F32A27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AE-439E-8411-384DC5F32A27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AE-439E-8411-384DC5F32A27}"/>
                </c:ext>
              </c:extLst>
            </c:dLbl>
            <c:dLbl>
              <c:idx val="4"/>
              <c:layout>
                <c:manualLayout>
                  <c:x val="-5.256245738241113E-2"/>
                  <c:y val="-3.9755999333407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AE-439E-8411-384DC5F32A27}"/>
                </c:ext>
              </c:extLst>
            </c:dLbl>
            <c:dLbl>
              <c:idx val="5"/>
              <c:layout>
                <c:manualLayout>
                  <c:x val="-3.3603936973363814E-2"/>
                  <c:y val="-2.696922564159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AE-439E-8411-384DC5F32A27}"/>
                </c:ext>
              </c:extLst>
            </c:dLbl>
            <c:dLbl>
              <c:idx val="6"/>
              <c:layout>
                <c:manualLayout>
                  <c:x val="-3.0826212989586273E-2"/>
                  <c:y val="-4.629636058956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AE-439E-8411-384DC5F32A27}"/>
                </c:ext>
              </c:extLst>
            </c:dLbl>
            <c:dLbl>
              <c:idx val="7"/>
              <c:layout>
                <c:manualLayout>
                  <c:x val="-3.3979404938696924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AE-439E-8411-384DC5F32A27}"/>
                </c:ext>
              </c:extLst>
            </c:dLbl>
            <c:dLbl>
              <c:idx val="8"/>
              <c:layout>
                <c:manualLayout>
                  <c:x val="-4.5305873251596018E-2"/>
                  <c:y val="-2.204616153760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AE-439E-8411-384DC5F32A2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06'!$D$18:$L$18</c:f>
              <c:numCache>
                <c:formatCode>0.0%</c:formatCode>
                <c:ptCount val="9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8AE-439E-8411-384DC5F32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363128"/>
        <c:axId val="326361952"/>
      </c:lineChart>
      <c:catAx>
        <c:axId val="326363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361952"/>
        <c:crosses val="autoZero"/>
        <c:auto val="1"/>
        <c:lblAlgn val="ctr"/>
        <c:lblOffset val="100"/>
        <c:noMultiLvlLbl val="0"/>
      </c:catAx>
      <c:valAx>
        <c:axId val="32636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3631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52458"/>
              </p:ext>
            </p:extLst>
          </p:nvPr>
        </p:nvGraphicFramePr>
        <p:xfrm>
          <a:off x="530870" y="1749158"/>
          <a:ext cx="8122069" cy="4342061"/>
        </p:xfrm>
        <a:graphic>
          <a:graphicData uri="http://schemas.openxmlformats.org/drawingml/2006/table">
            <a:tbl>
              <a:tblPr/>
              <a:tblGrid>
                <a:gridCol w="63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8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8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-5.977.554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17.493.121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12.251.178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74265"/>
              </p:ext>
            </p:extLst>
          </p:nvPr>
        </p:nvGraphicFramePr>
        <p:xfrm>
          <a:off x="572219" y="2073476"/>
          <a:ext cx="8114582" cy="3515768"/>
        </p:xfrm>
        <a:graphic>
          <a:graphicData uri="http://schemas.openxmlformats.org/drawingml/2006/table">
            <a:tbl>
              <a:tblPr/>
              <a:tblGrid>
                <a:gridCol w="63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4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6.480.222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-1.013.899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8622" y="6110827"/>
            <a:ext cx="816793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0CE9EA-1263-4164-BBC0-EBADF31B0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58695"/>
              </p:ext>
            </p:extLst>
          </p:nvPr>
        </p:nvGraphicFramePr>
        <p:xfrm>
          <a:off x="518863" y="1769234"/>
          <a:ext cx="8159356" cy="4324838"/>
        </p:xfrm>
        <a:graphic>
          <a:graphicData uri="http://schemas.openxmlformats.org/drawingml/2006/table">
            <a:tbl>
              <a:tblPr/>
              <a:tblGrid>
                <a:gridCol w="722333">
                  <a:extLst>
                    <a:ext uri="{9D8B030D-6E8A-4147-A177-3AD203B41FA5}">
                      <a16:colId xmlns:a16="http://schemas.microsoft.com/office/drawing/2014/main" val="286450253"/>
                    </a:ext>
                  </a:extLst>
                </a:gridCol>
                <a:gridCol w="300972">
                  <a:extLst>
                    <a:ext uri="{9D8B030D-6E8A-4147-A177-3AD203B41FA5}">
                      <a16:colId xmlns:a16="http://schemas.microsoft.com/office/drawing/2014/main" val="1090979100"/>
                    </a:ext>
                  </a:extLst>
                </a:gridCol>
                <a:gridCol w="279904">
                  <a:extLst>
                    <a:ext uri="{9D8B030D-6E8A-4147-A177-3AD203B41FA5}">
                      <a16:colId xmlns:a16="http://schemas.microsoft.com/office/drawing/2014/main" val="1241171199"/>
                    </a:ext>
                  </a:extLst>
                </a:gridCol>
                <a:gridCol w="2627487">
                  <a:extLst>
                    <a:ext uri="{9D8B030D-6E8A-4147-A177-3AD203B41FA5}">
                      <a16:colId xmlns:a16="http://schemas.microsoft.com/office/drawing/2014/main" val="3570191596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3196630160"/>
                    </a:ext>
                  </a:extLst>
                </a:gridCol>
                <a:gridCol w="710295">
                  <a:extLst>
                    <a:ext uri="{9D8B030D-6E8A-4147-A177-3AD203B41FA5}">
                      <a16:colId xmlns:a16="http://schemas.microsoft.com/office/drawing/2014/main" val="4031001466"/>
                    </a:ext>
                  </a:extLst>
                </a:gridCol>
                <a:gridCol w="710295">
                  <a:extLst>
                    <a:ext uri="{9D8B030D-6E8A-4147-A177-3AD203B41FA5}">
                      <a16:colId xmlns:a16="http://schemas.microsoft.com/office/drawing/2014/main" val="3349306507"/>
                    </a:ext>
                  </a:extLst>
                </a:gridCol>
                <a:gridCol w="641071">
                  <a:extLst>
                    <a:ext uri="{9D8B030D-6E8A-4147-A177-3AD203B41FA5}">
                      <a16:colId xmlns:a16="http://schemas.microsoft.com/office/drawing/2014/main" val="1494239073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4260785467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1530840796"/>
                    </a:ext>
                  </a:extLst>
                </a:gridCol>
              </a:tblGrid>
              <a:tr h="1495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027780"/>
                  </a:ext>
                </a:extLst>
              </a:tr>
              <a:tr h="4579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41388"/>
                  </a:ext>
                </a:extLst>
              </a:tr>
              <a:tr h="15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4.284.853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63099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1.499.790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8218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194.769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20459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2.096.050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7027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2.096.050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51439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00883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311.775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333188"/>
                  </a:ext>
                </a:extLst>
              </a:tr>
              <a:tr h="281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1.364.116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0495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770887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1391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0703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38.813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510485"/>
                  </a:ext>
                </a:extLst>
              </a:tr>
              <a:tr h="281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289.788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1250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86843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83.310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9966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57226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523137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30801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97927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44698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989266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80477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449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084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2616" y="5104193"/>
            <a:ext cx="822418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49143"/>
              </p:ext>
            </p:extLst>
          </p:nvPr>
        </p:nvGraphicFramePr>
        <p:xfrm>
          <a:off x="518861" y="2022047"/>
          <a:ext cx="8167938" cy="3018793"/>
        </p:xfrm>
        <a:graphic>
          <a:graphicData uri="http://schemas.openxmlformats.org/drawingml/2006/table">
            <a:tbl>
              <a:tblPr/>
              <a:tblGrid>
                <a:gridCol w="631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0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5.795.240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2.218.204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849594"/>
              </p:ext>
            </p:extLst>
          </p:nvPr>
        </p:nvGraphicFramePr>
        <p:xfrm>
          <a:off x="539552" y="1772816"/>
          <a:ext cx="792088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047300"/>
              </p:ext>
            </p:extLst>
          </p:nvPr>
        </p:nvGraphicFramePr>
        <p:xfrm>
          <a:off x="611560" y="1988840"/>
          <a:ext cx="784887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CBAA97-76D1-490B-BC4E-E7D47CDBE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303672"/>
              </p:ext>
            </p:extLst>
          </p:nvPr>
        </p:nvGraphicFramePr>
        <p:xfrm>
          <a:off x="467542" y="2220238"/>
          <a:ext cx="8131668" cy="2432903"/>
        </p:xfrm>
        <a:graphic>
          <a:graphicData uri="http://schemas.openxmlformats.org/drawingml/2006/table">
            <a:tbl>
              <a:tblPr/>
              <a:tblGrid>
                <a:gridCol w="815886">
                  <a:extLst>
                    <a:ext uri="{9D8B030D-6E8A-4147-A177-3AD203B41FA5}">
                      <a16:colId xmlns:a16="http://schemas.microsoft.com/office/drawing/2014/main" val="4064451133"/>
                    </a:ext>
                  </a:extLst>
                </a:gridCol>
                <a:gridCol w="2461259">
                  <a:extLst>
                    <a:ext uri="{9D8B030D-6E8A-4147-A177-3AD203B41FA5}">
                      <a16:colId xmlns:a16="http://schemas.microsoft.com/office/drawing/2014/main" val="1264393419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29573102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130341316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974266613"/>
                    </a:ext>
                  </a:extLst>
                </a:gridCol>
                <a:gridCol w="788690">
                  <a:extLst>
                    <a:ext uri="{9D8B030D-6E8A-4147-A177-3AD203B41FA5}">
                      <a16:colId xmlns:a16="http://schemas.microsoft.com/office/drawing/2014/main" val="1315317457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3913606627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3171498818"/>
                    </a:ext>
                  </a:extLst>
                </a:gridCol>
              </a:tblGrid>
              <a:tr h="17224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746444"/>
                  </a:ext>
                </a:extLst>
              </a:tr>
              <a:tr h="52748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18331"/>
                  </a:ext>
                </a:extLst>
              </a:tr>
              <a:tr h="18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94.369.710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-6.417.225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61.005.583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71483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53.276.903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89355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5945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15613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21.898.913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-9.287.687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12.549.215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07974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83834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65617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62814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054126"/>
                  </a:ext>
                </a:extLst>
              </a:tr>
              <a:tr h="172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546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009073"/>
              </p:ext>
            </p:extLst>
          </p:nvPr>
        </p:nvGraphicFramePr>
        <p:xfrm>
          <a:off x="440920" y="2243687"/>
          <a:ext cx="8245879" cy="3273544"/>
        </p:xfrm>
        <a:graphic>
          <a:graphicData uri="http://schemas.openxmlformats.org/drawingml/2006/table">
            <a:tbl>
              <a:tblPr/>
              <a:tblGrid>
                <a:gridCol w="81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11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41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642455"/>
              </p:ext>
            </p:extLst>
          </p:nvPr>
        </p:nvGraphicFramePr>
        <p:xfrm>
          <a:off x="561321" y="2276874"/>
          <a:ext cx="8125479" cy="2747150"/>
        </p:xfrm>
        <a:graphic>
          <a:graphicData uri="http://schemas.openxmlformats.org/drawingml/2006/table">
            <a:tbl>
              <a:tblPr/>
              <a:tblGrid>
                <a:gridCol w="267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3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32.765.955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22.840.495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6.480.222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-1.013.899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3.684.945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4.313.599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7.799.635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5.795.240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15.003.447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10.943.487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25.728.762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-5.977.554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17.493.121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409156"/>
              </p:ext>
            </p:extLst>
          </p:nvPr>
        </p:nvGraphicFramePr>
        <p:xfrm>
          <a:off x="542899" y="1802937"/>
          <a:ext cx="8073476" cy="4497979"/>
        </p:xfrm>
        <a:graphic>
          <a:graphicData uri="http://schemas.openxmlformats.org/drawingml/2006/table">
            <a:tbl>
              <a:tblPr/>
              <a:tblGrid>
                <a:gridCol w="583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95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32.765.955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22.840.495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24.626.157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-455.870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18.112.392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5.435.947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2.604.656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1.386.166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-1.558.856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-1.376.359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370" y="642550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7196" y="5677902"/>
            <a:ext cx="8219254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599222-67B4-4741-AD80-5EA91402B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60486"/>
              </p:ext>
            </p:extLst>
          </p:nvPr>
        </p:nvGraphicFramePr>
        <p:xfrm>
          <a:off x="457196" y="1855109"/>
          <a:ext cx="8219254" cy="3822793"/>
        </p:xfrm>
        <a:graphic>
          <a:graphicData uri="http://schemas.openxmlformats.org/drawingml/2006/table">
            <a:tbl>
              <a:tblPr/>
              <a:tblGrid>
                <a:gridCol w="774792">
                  <a:extLst>
                    <a:ext uri="{9D8B030D-6E8A-4147-A177-3AD203B41FA5}">
                      <a16:colId xmlns:a16="http://schemas.microsoft.com/office/drawing/2014/main" val="1697036713"/>
                    </a:ext>
                  </a:extLst>
                </a:gridCol>
                <a:gridCol w="297004">
                  <a:extLst>
                    <a:ext uri="{9D8B030D-6E8A-4147-A177-3AD203B41FA5}">
                      <a16:colId xmlns:a16="http://schemas.microsoft.com/office/drawing/2014/main" val="2621562090"/>
                    </a:ext>
                  </a:extLst>
                </a:gridCol>
                <a:gridCol w="300232">
                  <a:extLst>
                    <a:ext uri="{9D8B030D-6E8A-4147-A177-3AD203B41FA5}">
                      <a16:colId xmlns:a16="http://schemas.microsoft.com/office/drawing/2014/main" val="496782998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1637292595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709238836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1699846934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169049540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916057151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380387172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493694340"/>
                    </a:ext>
                  </a:extLst>
                </a:gridCol>
              </a:tblGrid>
              <a:tr h="1593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06416"/>
                  </a:ext>
                </a:extLst>
              </a:tr>
              <a:tr h="4880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66392"/>
                  </a:ext>
                </a:extLst>
              </a:tr>
              <a:tr h="16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15.003.447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64692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48566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121120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435591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760535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837603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389203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69560"/>
                  </a:ext>
                </a:extLst>
              </a:tr>
              <a:tr h="2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42524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Cumbre APEC 2019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701821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5388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324215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76695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202229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95333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305668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25920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42694"/>
                  </a:ext>
                </a:extLst>
              </a:tr>
              <a:tr h="15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60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4061</TotalTime>
  <Words>2954</Words>
  <Application>Microsoft Office PowerPoint</Application>
  <PresentationFormat>Presentación en pantalla (4:3)</PresentationFormat>
  <Paragraphs>1552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SEPTIEMBRE DE 2020 PARTIDA 06: MINISTERIO DE RELACIONES EXTERIORES</vt:lpstr>
      <vt:lpstr>EJECUCIÓN ACUMULADA DE GASTOS A SEPTIEMBRE DE 2020  PARTIDA 06 MINISTERIO DE RELACIONES EXTERIORES</vt:lpstr>
      <vt:lpstr>EJECUCIÓN ACUMULADA DE GASTOS A SEPTIEMBRE DE 2020  PARTIDA 06 MINISTERIO DE RELACIONES EXTERIORES</vt:lpstr>
      <vt:lpstr>EJECUCIÓN ACUMULADA DE GASTOS A SEPTIEMBRE DE 2020  PARTIDA 06 MINISTERIO DE RELACIONES EXTERIORES</vt:lpstr>
      <vt:lpstr>EJECUCIÓN ACUMULADA DE GASTOS A SEPTIEMBRE DE 2020  PARTIDA 06 MINISTERIO DE RELACIONES EXTERIORES</vt:lpstr>
      <vt:lpstr>EJECUCIÓN ACUMULADA DE GASTOS A SEPTIEMBRE DE 2020  PARTIDA 06 MINISTERIO DE RELACIONES EXTERIORES</vt:lpstr>
      <vt:lpstr>EJECUCIÓN ACUMULADA DE GASTOS A SEPTIEMBRE DE 2020  PARTIDA 06 RESUMEN POR CAPÍTULOS</vt:lpstr>
      <vt:lpstr>EJECUCIÓN ACUMULADA DE GASTOS A SEPTIEMBRE DE 2020  PARTIDA 06. CAPÍTULO 01. PROGRAMA 01: SECRETARÍA Y ADMINISTRACIÓN GENERAL Y SERVICIO EXTERIOR</vt:lpstr>
      <vt:lpstr>EJECUCIÓN ACUMULADA DE GASTOS A SEPTIEMBRE DE 2020  PARTIDA 06. CAPÍTULO 02. PROGRAMA 01: DIRECCIÓN GENERAL DE RELACIONES ECONÓMICAS INTERNACIONALES</vt:lpstr>
      <vt:lpstr>EJECUCIÓN ACUMULADA DE GASTOS A SEPTIEMBRE DE 2020  PARTIDA 06. CAPÍTULO 02. PROGRAMA 02: PROMOCIÓN DE EXPORTACIONES</vt:lpstr>
      <vt:lpstr>EJECUCIÓN ACUMULADA DE GASTOS A SEPTIEMBRE DE 2020  PARTIDA 06. CAPÍTULO 03. PROGRAMA 01: DIRECCIÓN DE FRONTERAS Y LÍMITES DE ESTADO</vt:lpstr>
      <vt:lpstr>EJECUCIÓN ACUMULADA DE GASTOS A SEPTIEMBRE DE 2020  PARTIDA 06. CAPÍTULO 04. PROGRAMA 01: INSTITUTO ANTÁRTICO CHILENO</vt:lpstr>
      <vt:lpstr>EJECUCIÓN ACUMULADA DE GASTOS A SEPTIEMBRE DE 2020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327</cp:revision>
  <cp:lastPrinted>2019-06-03T14:10:49Z</cp:lastPrinted>
  <dcterms:created xsi:type="dcterms:W3CDTF">2016-06-23T13:38:47Z</dcterms:created>
  <dcterms:modified xsi:type="dcterms:W3CDTF">2020-12-29T14:20:40Z</dcterms:modified>
</cp:coreProperties>
</file>