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B-4DF7-A93A-21C2F1AAA7A3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EB-4DF7-A93A-21C2F1AAA7A3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EB-4DF7-A93A-21C2F1AAA7A3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EB-4DF7-A93A-21C2F1AAA7A3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EB-4DF7-A93A-21C2F1AAA7A3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EB-4DF7-A93A-21C2F1AAA7A3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AEB-4DF7-A93A-21C2F1AAA7A3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EB-4DF7-A93A-21C2F1AAA7A3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EB-4DF7-A93A-21C2F1AAA7A3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EB-4DF7-A93A-21C2F1AAA7A3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AEB-4DF7-A93A-21C2F1AAA7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02'!$D$24:$L$24</c:f>
              <c:numCache>
                <c:formatCode>0.0%</c:formatCode>
                <c:ptCount val="9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AEB-4DF7-A93A-21C2F1AAA7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7D-45DE-AB49-EADC9E8F0A0D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7D-45DE-AB49-EADC9E8F0A0D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7D-45DE-AB49-EADC9E8F0A0D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7D-45DE-AB49-EADC9E8F0A0D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7D-45DE-AB49-EADC9E8F0A0D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7D-45DE-AB49-EADC9E8F0A0D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7D-45DE-AB49-EADC9E8F0A0D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7D-45DE-AB49-EADC9E8F0A0D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7D-45DE-AB49-EADC9E8F0A0D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7D-45DE-AB49-EADC9E8F0A0D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7D-45DE-AB49-EADC9E8F0A0D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7D-45DE-AB49-EADC9E8F0A0D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27D-45DE-AB49-EADC9E8F0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02'!$D$18:$L$18</c:f>
              <c:numCache>
                <c:formatCode>0.0%</c:formatCode>
                <c:ptCount val="9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27D-45DE-AB49-EADC9E8F0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CE2A4A-EDB9-469E-BB82-35BF8285A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81064"/>
              </p:ext>
            </p:extLst>
          </p:nvPr>
        </p:nvGraphicFramePr>
        <p:xfrm>
          <a:off x="507381" y="1980703"/>
          <a:ext cx="7953050" cy="1622118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4255417728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998916935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569719778"/>
                    </a:ext>
                  </a:extLst>
                </a:gridCol>
                <a:gridCol w="2591314">
                  <a:extLst>
                    <a:ext uri="{9D8B030D-6E8A-4147-A177-3AD203B41FA5}">
                      <a16:colId xmlns:a16="http://schemas.microsoft.com/office/drawing/2014/main" val="48184607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399201779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920443034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433584855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568242479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1709711824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144521572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59209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22514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936.149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32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909.002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8004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262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2942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864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996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57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517228"/>
              </p:ext>
            </p:extLst>
          </p:nvPr>
        </p:nvGraphicFramePr>
        <p:xfrm>
          <a:off x="1403648" y="2140876"/>
          <a:ext cx="6595384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339992"/>
              </p:ext>
            </p:extLst>
          </p:nvPr>
        </p:nvGraphicFramePr>
        <p:xfrm>
          <a:off x="1262300" y="2204864"/>
          <a:ext cx="660977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F3D92C-F858-4E5A-9F8F-6EE9D9105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04304"/>
              </p:ext>
            </p:extLst>
          </p:nvPr>
        </p:nvGraphicFramePr>
        <p:xfrm>
          <a:off x="522351" y="1799140"/>
          <a:ext cx="7866071" cy="1765247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3444859508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313643113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973951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138577632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03315964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280942649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409636190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300703497"/>
                    </a:ext>
                  </a:extLst>
                </a:gridCol>
              </a:tblGrid>
              <a:tr h="1589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233309"/>
                  </a:ext>
                </a:extLst>
              </a:tr>
              <a:tr h="48456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419268"/>
                  </a:ext>
                </a:extLst>
              </a:tr>
              <a:tr h="168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133.319.954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94.866.868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549750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77.186.483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55.478.438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533335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-1.974.930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025360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23398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28.233.812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86623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17915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25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82272" y="155174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C2C2CE-93CA-454A-9321-5C6BC633E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955819"/>
              </p:ext>
            </p:extLst>
          </p:nvPr>
        </p:nvGraphicFramePr>
        <p:xfrm>
          <a:off x="521044" y="1916832"/>
          <a:ext cx="8083401" cy="1422237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1503076884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1701603983"/>
                    </a:ext>
                  </a:extLst>
                </a:gridCol>
                <a:gridCol w="2733063">
                  <a:extLst>
                    <a:ext uri="{9D8B030D-6E8A-4147-A177-3AD203B41FA5}">
                      <a16:colId xmlns:a16="http://schemas.microsoft.com/office/drawing/2014/main" val="4267752419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462667288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147011348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356180757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188502300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3552652594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2047502355"/>
                    </a:ext>
                  </a:extLst>
                </a:gridCol>
              </a:tblGrid>
              <a:tr h="143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935107"/>
                  </a:ext>
                </a:extLst>
              </a:tr>
              <a:tr h="432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87111"/>
                  </a:ext>
                </a:extLst>
              </a:tr>
              <a:tr h="18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133.319.954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3.473.486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94.866.868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622015"/>
                  </a:ext>
                </a:extLst>
              </a:tr>
              <a:tr h="143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45.698.560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2.654.671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29.672.774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147213"/>
                  </a:ext>
                </a:extLst>
              </a:tr>
              <a:tr h="158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72.912.304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377.828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54.878.034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550604"/>
                  </a:ext>
                </a:extLst>
              </a:tr>
              <a:tr h="1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13.327.996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435.123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9.379.911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72077"/>
                  </a:ext>
                </a:extLst>
              </a:tr>
              <a:tr h="176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936.149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892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478888-E5E4-41A0-838E-590A2DF2B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82604"/>
              </p:ext>
            </p:extLst>
          </p:nvPr>
        </p:nvGraphicFramePr>
        <p:xfrm>
          <a:off x="559870" y="1747708"/>
          <a:ext cx="7886700" cy="453765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9467893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3428542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65317334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72864712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1622943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88271307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0775648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0014054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9280742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88999470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99693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5295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45.698.560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29.672.774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4056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23.771.194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16.212.506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26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3.416.274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7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465.618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387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201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299.545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7274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14.053.580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8.881.345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324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443.753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915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443.753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735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13.257.630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8.364.554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7068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4.037.159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8607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822.598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4296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4620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459.132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784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547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708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887.455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514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7352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191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39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5866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428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528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87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267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097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131978-3084-423E-BE24-B069637B7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777113"/>
              </p:ext>
            </p:extLst>
          </p:nvPr>
        </p:nvGraphicFramePr>
        <p:xfrm>
          <a:off x="518432" y="1728670"/>
          <a:ext cx="8014004" cy="4099987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3713859247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2420816337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1874677526"/>
                    </a:ext>
                  </a:extLst>
                </a:gridCol>
                <a:gridCol w="2611174">
                  <a:extLst>
                    <a:ext uri="{9D8B030D-6E8A-4147-A177-3AD203B41FA5}">
                      <a16:colId xmlns:a16="http://schemas.microsoft.com/office/drawing/2014/main" val="1256050506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456606771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944127086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444016917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438311551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4148872590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340337298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9135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7797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72.912.304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54.878.034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147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40.982.137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-702.312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30.341.913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253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4.237.169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585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491.130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5413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035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1079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19.349.357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8469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19.264.024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98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8.557.078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1359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1.515.205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77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6.741.946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653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1.380.764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956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5806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1.066.337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536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0053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1221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7359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232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390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087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8875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547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161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020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769462-BA61-407A-A242-80A64A8C4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86216"/>
              </p:ext>
            </p:extLst>
          </p:nvPr>
        </p:nvGraphicFramePr>
        <p:xfrm>
          <a:off x="573632" y="1772816"/>
          <a:ext cx="7958809" cy="3371202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3822748952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4226146034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1684624708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1116434733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2933587884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814412921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551487858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4183454638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418954978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196308990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84674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7919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13.327.996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9.379.911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241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8.015.017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154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735.446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258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901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344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2003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613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044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6773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8875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442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5377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231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655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751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5105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997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3251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4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</TotalTime>
  <Words>1811</Words>
  <Application>Microsoft Office PowerPoint</Application>
  <PresentationFormat>Presentación en pantalla (4:3)</PresentationFormat>
  <Paragraphs>1017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SEPTIEMBRE DE 2020 PARTIDA 02: CONGRESO NACIONAL</vt:lpstr>
      <vt:lpstr>DISTRIBUCIÓN POR SUBTÍTULO DE GASTO Y CÁPITULO  PARTIDA 02 CONGRESO NACIONAL</vt:lpstr>
      <vt:lpstr>COMPORTAMIENTO DE LA EJECUCIÓN MENSUAL DE GASTOS A SEPTIEMBRE DE 2020 PARTIDA 02 CONGRESO NACIONAL</vt:lpstr>
      <vt:lpstr>COMPORTAMIENTO DE LA EJECUCIÓN ACUMULADA DE GASTOS A SEPTIEMBRE DE 2020 PARTIDA 02 CONGRESO NACIONAL</vt:lpstr>
      <vt:lpstr>EJECUCIÓN ACUMULADA DE GASTOS A SEPTIEMBRE DE 2020 PARTIDA 02 CONGRESO NACIONAL</vt:lpstr>
      <vt:lpstr>EJECUCIÓN ACUMULADA DE GASTOS A SEPTIEMBRE DE 2020 PARTIDA 02 RESUMEN POR CAPÍTULOS</vt:lpstr>
      <vt:lpstr>EJECUCIÓN ACUMULADA DE GASTOS A SEPTIEMBRE DE 2020 PARTIDA 02. CAPÍTULO 01. PROGRAMA 01: SENADO</vt:lpstr>
      <vt:lpstr>EJECUCIÓN ACUMULADA DE GASTOS A SEPTIEMBRE DE 2020 PARTIDA 02. CAPÍTULO 02. PROGRAMA 01: CAMARA DE DIPUTADOS</vt:lpstr>
      <vt:lpstr>EJECUCIÓN ACUMULADA DE GASTOS A SEPTIEMBRE DE 2020 PARTIDA 02. CAPÍTULO 03. PROGRAMA 01: BIBLIOTECA DEL CONGRESO NACIONAL</vt:lpstr>
      <vt:lpstr>EJECUCIÓN ACUMULADA DE GASTOS A SEPTIEMBRE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276</cp:revision>
  <cp:lastPrinted>2019-11-05T12:34:56Z</cp:lastPrinted>
  <dcterms:created xsi:type="dcterms:W3CDTF">2016-06-23T13:38:47Z</dcterms:created>
  <dcterms:modified xsi:type="dcterms:W3CDTF">2020-12-10T14:45:51Z</dcterms:modified>
</cp:coreProperties>
</file>