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27690616797900264"/>
          <c:y val="5.36268193089514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1791585617013759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65-46CA-AC71-AB34E7AED2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65-46CA-AC71-AB34E7AED2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65-46CA-AC71-AB34E7AED2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65-46CA-AC71-AB34E7AED2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AA-4984-A4B3-B605F35CD3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AA-4984-A4B3-B605F35CD3F2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965-46CA-AC71-AB34E7AED2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98AA-4984-A4B3-B605F35CD3F2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'[01.xlsx]Partida 01'!$C$7:$C$11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 GASTOS CORRIENTES                                                         </c:v>
                </c:pt>
                <c:pt idx="4">
                  <c:v>ADQUISICIÓN DE ACTIVOS NO FINANCIEROS                                           </c:v>
                </c:pt>
              </c:strCache>
            </c:strRef>
          </c:cat>
          <c:val>
            <c:numRef>
              <c:f>'[01.xlsx]Partida 01'!$D$7:$D$11</c:f>
              <c:numCache>
                <c:formatCode>#,##0</c:formatCode>
                <c:ptCount val="5"/>
                <c:pt idx="0">
                  <c:v>8189139</c:v>
                </c:pt>
                <c:pt idx="1">
                  <c:v>6560840</c:v>
                </c:pt>
                <c:pt idx="2">
                  <c:v>3638534</c:v>
                </c:pt>
                <c:pt idx="3">
                  <c:v>0</c:v>
                </c:pt>
                <c:pt idx="4">
                  <c:v>355011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2B-43B9-B777-0A251B91E1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01'!$D$34:$O$34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  <c:pt idx="9">
                  <c:v>0.1002708002373589</c:v>
                </c:pt>
                <c:pt idx="10">
                  <c:v>8.4663936102386692E-2</c:v>
                </c:pt>
                <c:pt idx="11">
                  <c:v>0.11249437278329177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01'!$D$35:$L$35</c:f>
              <c:numCache>
                <c:formatCode>0.0%</c:formatCode>
                <c:ptCount val="9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09574472"/>
        <c:axId val="409576040"/>
      </c:barChart>
      <c:catAx>
        <c:axId val="409574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09576040"/>
        <c:crosses val="autoZero"/>
        <c:auto val="0"/>
        <c:lblAlgn val="ctr"/>
        <c:lblOffset val="100"/>
        <c:noMultiLvlLbl val="0"/>
      </c:catAx>
      <c:valAx>
        <c:axId val="40957604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095744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4230732759362513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01'!$D$30:$O$30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  <c:pt idx="9">
                  <c:v>0.72841382436836943</c:v>
                </c:pt>
                <c:pt idx="10">
                  <c:v>0.81307776047075608</c:v>
                </c:pt>
                <c:pt idx="11">
                  <c:v>0.92417661305353938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708725674827368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197774690470219E-2"/>
                  <c:y val="4.630967899996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5186718821412813E-2"/>
                  <c:y val="5.9047700680281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690280884224764E-2"/>
                  <c:y val="5.8571547645843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0219705783581758E-2"/>
                  <c:y val="4.1190443328508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01'!$D$31:$L$31</c:f>
              <c:numCache>
                <c:formatCode>0.0%</c:formatCode>
                <c:ptCount val="9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5615280"/>
        <c:axId val="525613320"/>
      </c:lineChart>
      <c:catAx>
        <c:axId val="52561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5613320"/>
        <c:crosses val="autoZero"/>
        <c:auto val="1"/>
        <c:lblAlgn val="ctr"/>
        <c:lblOffset val="100"/>
        <c:tickLblSkip val="1"/>
        <c:noMultiLvlLbl val="0"/>
      </c:catAx>
      <c:valAx>
        <c:axId val="52561332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56152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</a:t>
            </a:r>
            <a:r>
              <a:rPr lang="es-CL" sz="2000" b="1">
                <a:latin typeface="+mn-lt"/>
              </a:rPr>
              <a:t>DE </a:t>
            </a:r>
            <a:r>
              <a:rPr lang="es-CL" sz="2000" b="1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</a:t>
            </a:r>
            <a:r>
              <a:rPr lang="es-CL" sz="1200" dirty="0" smtClean="0"/>
              <a:t>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9175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4503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594616"/>
              </p:ext>
            </p:extLst>
          </p:nvPr>
        </p:nvGraphicFramePr>
        <p:xfrm>
          <a:off x="386224" y="1700809"/>
          <a:ext cx="8210798" cy="4655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757272"/>
              </p:ext>
            </p:extLst>
          </p:nvPr>
        </p:nvGraphicFramePr>
        <p:xfrm>
          <a:off x="466600" y="1947333"/>
          <a:ext cx="8210798" cy="4073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821827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000247"/>
              </p:ext>
            </p:extLst>
          </p:nvPr>
        </p:nvGraphicFramePr>
        <p:xfrm>
          <a:off x="405028" y="2276131"/>
          <a:ext cx="8210796" cy="2881062"/>
        </p:xfrm>
        <a:graphic>
          <a:graphicData uri="http://schemas.openxmlformats.org/drawingml/2006/table">
            <a:tbl>
              <a:tblPr/>
              <a:tblGrid>
                <a:gridCol w="971520"/>
                <a:gridCol w="2468677"/>
                <a:gridCol w="971520"/>
                <a:gridCol w="971520"/>
                <a:gridCol w="971520"/>
                <a:gridCol w="971520"/>
                <a:gridCol w="884519"/>
              </a:tblGrid>
              <a:tr h="2176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65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1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18.996.836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14.192.947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5.903.744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-657.096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4.094.617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2.744.527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5872875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1533501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208774"/>
              </p:ext>
            </p:extLst>
          </p:nvPr>
        </p:nvGraphicFramePr>
        <p:xfrm>
          <a:off x="420429" y="1988846"/>
          <a:ext cx="8210797" cy="3765676"/>
        </p:xfrm>
        <a:graphic>
          <a:graphicData uri="http://schemas.openxmlformats.org/drawingml/2006/table">
            <a:tbl>
              <a:tblPr/>
              <a:tblGrid>
                <a:gridCol w="878090"/>
                <a:gridCol w="324370"/>
                <a:gridCol w="324370"/>
                <a:gridCol w="2385259"/>
                <a:gridCol w="878090"/>
                <a:gridCol w="878090"/>
                <a:gridCol w="878090"/>
                <a:gridCol w="878090"/>
                <a:gridCol w="786348"/>
              </a:tblGrid>
              <a:tr h="1741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32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5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18.996.836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14.192.947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6.123.289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5.903.744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-657.096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4.094.617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2.744.527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2.744.527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2.744.527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260.821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4556</TotalTime>
  <Words>438</Words>
  <Application>Microsoft Office PowerPoint</Application>
  <PresentationFormat>Presentación en pantalla (4:3)</PresentationFormat>
  <Paragraphs>245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ACUMULADA DE GASTOS PRESUPUESTARIOS AL MES DE SEPTIEMBRE DE 2020 PARTIDA 01: PRESIDENCIA DE LA REPÚBLICA</vt:lpstr>
      <vt:lpstr>EJECUCIÓN DE GASTOS A SEPTIEMBRE DE 2020  PARTIDA 01 PRESIDENCIA DE LA REPÚBLICA</vt:lpstr>
      <vt:lpstr>EJECUCIÓN DE GASTOS A SEPTIEMBRE DE 2020  PARTIDA 01 PRESIDENCIA DE LA REPÚBLICA</vt:lpstr>
      <vt:lpstr>EJECUCIÓN DE GASTOS A SEPTIEMBRE DE 2020  PARTIDA 01 PRESIDENCIA DE LA REPÚBLICA</vt:lpstr>
      <vt:lpstr>EJECUCIÓN ACUMULADA DE GASTOS A SEPTIEMBRE DE 2020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270</cp:revision>
  <cp:lastPrinted>2020-09-07T04:49:41Z</cp:lastPrinted>
  <dcterms:created xsi:type="dcterms:W3CDTF">2016-06-23T13:38:47Z</dcterms:created>
  <dcterms:modified xsi:type="dcterms:W3CDTF">2020-12-14T20:15:51Z</dcterms:modified>
</cp:coreProperties>
</file>