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  <p:sldId id="316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22-12-2020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22-12-2020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732989-6BC4-43CA-8610-42B207E4F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65017"/>
              </p:ext>
            </p:extLst>
          </p:nvPr>
        </p:nvGraphicFramePr>
        <p:xfrm>
          <a:off x="537543" y="1650412"/>
          <a:ext cx="8066898" cy="4363115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981442701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357276775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4147089388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4242057362"/>
                    </a:ext>
                  </a:extLst>
                </a:gridCol>
                <a:gridCol w="804346">
                  <a:extLst>
                    <a:ext uri="{9D8B030D-6E8A-4147-A177-3AD203B41FA5}">
                      <a16:colId xmlns:a16="http://schemas.microsoft.com/office/drawing/2014/main" val="273463936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98850787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431518155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637206558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2688382066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617445314"/>
                    </a:ext>
                  </a:extLst>
                </a:gridCol>
              </a:tblGrid>
              <a:tr h="11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508770"/>
                  </a:ext>
                </a:extLst>
              </a:tr>
              <a:tr h="35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1216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78.817.921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-178.827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46.482.241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53055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12.305.207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0936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9651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697183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83221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1531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479.690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74750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83430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11.358.308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32.640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8.279.271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17336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4.065.669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7802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893.148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45572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72734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385.560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5784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9933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47138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7435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-3.183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78902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49559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-4.514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27481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19361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3880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12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85491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86623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0898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507.961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87687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31297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76119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734.762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292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195.249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7588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7870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63554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8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600F42-3581-469B-B0B2-68BAB312A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39020"/>
              </p:ext>
            </p:extLst>
          </p:nvPr>
        </p:nvGraphicFramePr>
        <p:xfrm>
          <a:off x="529206" y="1814442"/>
          <a:ext cx="8018661" cy="2197909"/>
        </p:xfrm>
        <a:graphic>
          <a:graphicData uri="http://schemas.openxmlformats.org/drawingml/2006/table">
            <a:tbl>
              <a:tblPr/>
              <a:tblGrid>
                <a:gridCol w="258750">
                  <a:extLst>
                    <a:ext uri="{9D8B030D-6E8A-4147-A177-3AD203B41FA5}">
                      <a16:colId xmlns:a16="http://schemas.microsoft.com/office/drawing/2014/main" val="3516342504"/>
                    </a:ext>
                  </a:extLst>
                </a:gridCol>
                <a:gridCol w="258750">
                  <a:extLst>
                    <a:ext uri="{9D8B030D-6E8A-4147-A177-3AD203B41FA5}">
                      <a16:colId xmlns:a16="http://schemas.microsoft.com/office/drawing/2014/main" val="900920169"/>
                    </a:ext>
                  </a:extLst>
                </a:gridCol>
                <a:gridCol w="258750">
                  <a:extLst>
                    <a:ext uri="{9D8B030D-6E8A-4147-A177-3AD203B41FA5}">
                      <a16:colId xmlns:a16="http://schemas.microsoft.com/office/drawing/2014/main" val="1738296511"/>
                    </a:ext>
                  </a:extLst>
                </a:gridCol>
                <a:gridCol w="2918699">
                  <a:extLst>
                    <a:ext uri="{9D8B030D-6E8A-4147-A177-3AD203B41FA5}">
                      <a16:colId xmlns:a16="http://schemas.microsoft.com/office/drawing/2014/main" val="873414679"/>
                    </a:ext>
                  </a:extLst>
                </a:gridCol>
                <a:gridCol w="799537">
                  <a:extLst>
                    <a:ext uri="{9D8B030D-6E8A-4147-A177-3AD203B41FA5}">
                      <a16:colId xmlns:a16="http://schemas.microsoft.com/office/drawing/2014/main" val="3761841180"/>
                    </a:ext>
                  </a:extLst>
                </a:gridCol>
                <a:gridCol w="693450">
                  <a:extLst>
                    <a:ext uri="{9D8B030D-6E8A-4147-A177-3AD203B41FA5}">
                      <a16:colId xmlns:a16="http://schemas.microsoft.com/office/drawing/2014/main" val="2821691221"/>
                    </a:ext>
                  </a:extLst>
                </a:gridCol>
                <a:gridCol w="693450">
                  <a:extLst>
                    <a:ext uri="{9D8B030D-6E8A-4147-A177-3AD203B41FA5}">
                      <a16:colId xmlns:a16="http://schemas.microsoft.com/office/drawing/2014/main" val="221729604"/>
                    </a:ext>
                  </a:extLst>
                </a:gridCol>
                <a:gridCol w="693450">
                  <a:extLst>
                    <a:ext uri="{9D8B030D-6E8A-4147-A177-3AD203B41FA5}">
                      <a16:colId xmlns:a16="http://schemas.microsoft.com/office/drawing/2014/main" val="3723548994"/>
                    </a:ext>
                  </a:extLst>
                </a:gridCol>
                <a:gridCol w="737437">
                  <a:extLst>
                    <a:ext uri="{9D8B030D-6E8A-4147-A177-3AD203B41FA5}">
                      <a16:colId xmlns:a16="http://schemas.microsoft.com/office/drawing/2014/main" val="3207168218"/>
                    </a:ext>
                  </a:extLst>
                </a:gridCol>
                <a:gridCol w="706388">
                  <a:extLst>
                    <a:ext uri="{9D8B030D-6E8A-4147-A177-3AD203B41FA5}">
                      <a16:colId xmlns:a16="http://schemas.microsoft.com/office/drawing/2014/main" val="739001206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2723"/>
                  </a:ext>
                </a:extLst>
              </a:tr>
              <a:tr h="366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0765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823.374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40506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1320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4786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778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4575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53134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82530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7.400.374.602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29875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5.517.197.024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1176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7869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1.481.596.209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6783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20.926.428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6182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63868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11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9C5279-B939-41BE-A5A6-58DE6743F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55577"/>
              </p:ext>
            </p:extLst>
          </p:nvPr>
        </p:nvGraphicFramePr>
        <p:xfrm>
          <a:off x="561728" y="1771707"/>
          <a:ext cx="8059510" cy="1584176"/>
        </p:xfrm>
        <a:graphic>
          <a:graphicData uri="http://schemas.openxmlformats.org/drawingml/2006/table">
            <a:tbl>
              <a:tblPr/>
              <a:tblGrid>
                <a:gridCol w="263555">
                  <a:extLst>
                    <a:ext uri="{9D8B030D-6E8A-4147-A177-3AD203B41FA5}">
                      <a16:colId xmlns:a16="http://schemas.microsoft.com/office/drawing/2014/main" val="196376757"/>
                    </a:ext>
                  </a:extLst>
                </a:gridCol>
                <a:gridCol w="263555">
                  <a:extLst>
                    <a:ext uri="{9D8B030D-6E8A-4147-A177-3AD203B41FA5}">
                      <a16:colId xmlns:a16="http://schemas.microsoft.com/office/drawing/2014/main" val="116258672"/>
                    </a:ext>
                  </a:extLst>
                </a:gridCol>
                <a:gridCol w="263555">
                  <a:extLst>
                    <a:ext uri="{9D8B030D-6E8A-4147-A177-3AD203B41FA5}">
                      <a16:colId xmlns:a16="http://schemas.microsoft.com/office/drawing/2014/main" val="4000668786"/>
                    </a:ext>
                  </a:extLst>
                </a:gridCol>
                <a:gridCol w="2972901">
                  <a:extLst>
                    <a:ext uri="{9D8B030D-6E8A-4147-A177-3AD203B41FA5}">
                      <a16:colId xmlns:a16="http://schemas.microsoft.com/office/drawing/2014/main" val="3749183742"/>
                    </a:ext>
                  </a:extLst>
                </a:gridCol>
                <a:gridCol w="706327">
                  <a:extLst>
                    <a:ext uri="{9D8B030D-6E8A-4147-A177-3AD203B41FA5}">
                      <a16:colId xmlns:a16="http://schemas.microsoft.com/office/drawing/2014/main" val="3553423138"/>
                    </a:ext>
                  </a:extLst>
                </a:gridCol>
                <a:gridCol w="706327">
                  <a:extLst>
                    <a:ext uri="{9D8B030D-6E8A-4147-A177-3AD203B41FA5}">
                      <a16:colId xmlns:a16="http://schemas.microsoft.com/office/drawing/2014/main" val="611279185"/>
                    </a:ext>
                  </a:extLst>
                </a:gridCol>
                <a:gridCol w="706327">
                  <a:extLst>
                    <a:ext uri="{9D8B030D-6E8A-4147-A177-3AD203B41FA5}">
                      <a16:colId xmlns:a16="http://schemas.microsoft.com/office/drawing/2014/main" val="4078986619"/>
                    </a:ext>
                  </a:extLst>
                </a:gridCol>
                <a:gridCol w="706327">
                  <a:extLst>
                    <a:ext uri="{9D8B030D-6E8A-4147-A177-3AD203B41FA5}">
                      <a16:colId xmlns:a16="http://schemas.microsoft.com/office/drawing/2014/main" val="1861982094"/>
                    </a:ext>
                  </a:extLst>
                </a:gridCol>
                <a:gridCol w="751131">
                  <a:extLst>
                    <a:ext uri="{9D8B030D-6E8A-4147-A177-3AD203B41FA5}">
                      <a16:colId xmlns:a16="http://schemas.microsoft.com/office/drawing/2014/main" val="546817329"/>
                    </a:ext>
                  </a:extLst>
                </a:gridCol>
                <a:gridCol w="719505">
                  <a:extLst>
                    <a:ext uri="{9D8B030D-6E8A-4147-A177-3AD203B41FA5}">
                      <a16:colId xmlns:a16="http://schemas.microsoft.com/office/drawing/2014/main" val="3997583110"/>
                    </a:ext>
                  </a:extLst>
                </a:gridCol>
              </a:tblGrid>
              <a:tr h="155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17545"/>
                  </a:ext>
                </a:extLst>
              </a:tr>
              <a:tr h="38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825679"/>
                  </a:ext>
                </a:extLst>
              </a:tr>
              <a:tr h="163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480168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1.623.740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36660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216601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1.218.180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387038"/>
                  </a:ext>
                </a:extLst>
              </a:tr>
              <a:tr h="13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845621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140262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79878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143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3F1AB8B-B2AD-4374-8957-D2175FD67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226891"/>
              </p:ext>
            </p:extLst>
          </p:nvPr>
        </p:nvGraphicFramePr>
        <p:xfrm>
          <a:off x="536803" y="1700808"/>
          <a:ext cx="8070399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4003872848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2889186632"/>
                    </a:ext>
                  </a:extLst>
                </a:gridCol>
                <a:gridCol w="293006">
                  <a:extLst>
                    <a:ext uri="{9D8B030D-6E8A-4147-A177-3AD203B41FA5}">
                      <a16:colId xmlns:a16="http://schemas.microsoft.com/office/drawing/2014/main" val="2519773556"/>
                    </a:ext>
                  </a:extLst>
                </a:gridCol>
                <a:gridCol w="2951847">
                  <a:extLst>
                    <a:ext uri="{9D8B030D-6E8A-4147-A177-3AD203B41FA5}">
                      <a16:colId xmlns:a16="http://schemas.microsoft.com/office/drawing/2014/main" val="373743260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486250986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63251529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160242677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635583524"/>
                    </a:ext>
                  </a:extLst>
                </a:gridCol>
                <a:gridCol w="743395">
                  <a:extLst>
                    <a:ext uri="{9D8B030D-6E8A-4147-A177-3AD203B41FA5}">
                      <a16:colId xmlns:a16="http://schemas.microsoft.com/office/drawing/2014/main" val="3773353838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1844051039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359309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844309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43.083.408.990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2.554.406.118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33.586.165.238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41860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43.083.408.990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2.554.406.118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33.586.165.238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01058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17.825.369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-589.278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14.297.461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01971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127.527.815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-1.372.112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106.372.414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1621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568.314.048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1.636.245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464.962.386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4134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88.040.278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6.731.012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70.813.350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53338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2.842.618.347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448.262.776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2.384.526.987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6667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79.020.735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-10.079.914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57.740.782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52955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279.096.482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-3.484.043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233.678.508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2158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490.346.557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52.146.376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396.588.130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574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11.188.459.983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-164.305.827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8.574.471.259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81054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1.222.530.759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39.466.375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973.362.911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9804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1.231.172.602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23.653.067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1.025.202.394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2788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2.158.909.951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73.716.391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1.135.450.731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24919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596.464.419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32.655.528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477.529.315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39746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12.941.117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5.674.532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71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6CD1FD-564E-4009-B270-943B00A2F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18265"/>
              </p:ext>
            </p:extLst>
          </p:nvPr>
        </p:nvGraphicFramePr>
        <p:xfrm>
          <a:off x="537920" y="1700808"/>
          <a:ext cx="8105287" cy="3071468"/>
        </p:xfrm>
        <a:graphic>
          <a:graphicData uri="http://schemas.openxmlformats.org/drawingml/2006/table">
            <a:tbl>
              <a:tblPr/>
              <a:tblGrid>
                <a:gridCol w="314362">
                  <a:extLst>
                    <a:ext uri="{9D8B030D-6E8A-4147-A177-3AD203B41FA5}">
                      <a16:colId xmlns:a16="http://schemas.microsoft.com/office/drawing/2014/main" val="3471948127"/>
                    </a:ext>
                  </a:extLst>
                </a:gridCol>
                <a:gridCol w="261968">
                  <a:extLst>
                    <a:ext uri="{9D8B030D-6E8A-4147-A177-3AD203B41FA5}">
                      <a16:colId xmlns:a16="http://schemas.microsoft.com/office/drawing/2014/main" val="131205601"/>
                    </a:ext>
                  </a:extLst>
                </a:gridCol>
                <a:gridCol w="313393">
                  <a:extLst>
                    <a:ext uri="{9D8B030D-6E8A-4147-A177-3AD203B41FA5}">
                      <a16:colId xmlns:a16="http://schemas.microsoft.com/office/drawing/2014/main" val="2518673258"/>
                    </a:ext>
                  </a:extLst>
                </a:gridCol>
                <a:gridCol w="2945488">
                  <a:extLst>
                    <a:ext uri="{9D8B030D-6E8A-4147-A177-3AD203B41FA5}">
                      <a16:colId xmlns:a16="http://schemas.microsoft.com/office/drawing/2014/main" val="1901781203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201326736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891084181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73175432"/>
                    </a:ext>
                  </a:extLst>
                </a:gridCol>
                <a:gridCol w="702074">
                  <a:extLst>
                    <a:ext uri="{9D8B030D-6E8A-4147-A177-3AD203B41FA5}">
                      <a16:colId xmlns:a16="http://schemas.microsoft.com/office/drawing/2014/main" val="2827410350"/>
                    </a:ext>
                  </a:extLst>
                </a:gridCol>
                <a:gridCol w="746608">
                  <a:extLst>
                    <a:ext uri="{9D8B030D-6E8A-4147-A177-3AD203B41FA5}">
                      <a16:colId xmlns:a16="http://schemas.microsoft.com/office/drawing/2014/main" val="3377963279"/>
                    </a:ext>
                  </a:extLst>
                </a:gridCol>
                <a:gridCol w="715172">
                  <a:extLst>
                    <a:ext uri="{9D8B030D-6E8A-4147-A177-3AD203B41FA5}">
                      <a16:colId xmlns:a16="http://schemas.microsoft.com/office/drawing/2014/main" val="1270578189"/>
                    </a:ext>
                  </a:extLst>
                </a:gridCol>
              </a:tblGrid>
              <a:tr h="1563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395910"/>
                  </a:ext>
                </a:extLst>
              </a:tr>
              <a:tr h="453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77910"/>
                  </a:ext>
                </a:extLst>
              </a:tr>
              <a:tr h="127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7.438.286.013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405.914.204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6.236.146.001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18226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8.602.307.505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1.883.234.777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7.001.540.067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65647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45.654.576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-2.414.738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46.349.145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63358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2.612.147.235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-74.486.833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1.724.497.406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633493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1.048.243.352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-60.911.600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777.877.805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33384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32.556.178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1.254.337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28.828.059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28433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806.794.654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139.381.464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539.571.363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05498"/>
                  </a:ext>
                </a:extLst>
              </a:tr>
              <a:tr h="245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12.173.930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-908.513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10.146.822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427835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208.462.345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8.854.259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166.431.622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9590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121.343.643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-4.719.988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83.531.496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398881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59.267.935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-1.206.518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46.439.226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84913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112.004.444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-8.947.392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66.266.281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943734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58.719.409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-936.926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67.718.235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87444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79.675.591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20.442.439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43.395.992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761972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176.161.274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-22.032.151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128.523.483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15668"/>
                  </a:ext>
                </a:extLst>
              </a:tr>
              <a:tr h="245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395.823.120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91.329.897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250.413.770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184643"/>
                  </a:ext>
                </a:extLst>
              </a:tr>
              <a:tr h="126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370.519.324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-189.636.062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447.817.305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882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4442666-43E7-4931-B8C9-E2916637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0875"/>
              </p:ext>
            </p:extLst>
          </p:nvPr>
        </p:nvGraphicFramePr>
        <p:xfrm>
          <a:off x="520124" y="1774409"/>
          <a:ext cx="8079960" cy="2133640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2615484054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800396381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2814041462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1794424384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297005510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555304446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429571864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230458150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1799495454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2632347103"/>
                    </a:ext>
                  </a:extLst>
                </a:gridCol>
              </a:tblGrid>
              <a:tr h="146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425639"/>
                  </a:ext>
                </a:extLst>
              </a:tr>
              <a:tr h="3830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380385"/>
                  </a:ext>
                </a:extLst>
              </a:tr>
              <a:tr h="1641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313.224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267.963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197281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313.224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49004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140.599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881629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64788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47660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422612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72720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127.364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350919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25081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42154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68941"/>
                  </a:ext>
                </a:extLst>
              </a:tr>
              <a:tr h="13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78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OCTUBRE 2020 de Fondo FRP en millones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64CBC8-D9E8-469D-8920-ABAE26250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62790"/>
              </p:ext>
            </p:extLst>
          </p:nvPr>
        </p:nvGraphicFramePr>
        <p:xfrm>
          <a:off x="508820" y="4206821"/>
          <a:ext cx="8163722" cy="1626022"/>
        </p:xfrm>
        <a:graphic>
          <a:graphicData uri="http://schemas.openxmlformats.org/drawingml/2006/table">
            <a:tbl>
              <a:tblPr/>
              <a:tblGrid>
                <a:gridCol w="339025">
                  <a:extLst>
                    <a:ext uri="{9D8B030D-6E8A-4147-A177-3AD203B41FA5}">
                      <a16:colId xmlns:a16="http://schemas.microsoft.com/office/drawing/2014/main" val="2859243736"/>
                    </a:ext>
                  </a:extLst>
                </a:gridCol>
                <a:gridCol w="298149">
                  <a:extLst>
                    <a:ext uri="{9D8B030D-6E8A-4147-A177-3AD203B41FA5}">
                      <a16:colId xmlns:a16="http://schemas.microsoft.com/office/drawing/2014/main" val="4180011356"/>
                    </a:ext>
                  </a:extLst>
                </a:gridCol>
                <a:gridCol w="298149">
                  <a:extLst>
                    <a:ext uri="{9D8B030D-6E8A-4147-A177-3AD203B41FA5}">
                      <a16:colId xmlns:a16="http://schemas.microsoft.com/office/drawing/2014/main" val="1488111552"/>
                    </a:ext>
                  </a:extLst>
                </a:gridCol>
                <a:gridCol w="2904529">
                  <a:extLst>
                    <a:ext uri="{9D8B030D-6E8A-4147-A177-3AD203B41FA5}">
                      <a16:colId xmlns:a16="http://schemas.microsoft.com/office/drawing/2014/main" val="2136062198"/>
                    </a:ext>
                  </a:extLst>
                </a:gridCol>
                <a:gridCol w="720645">
                  <a:extLst>
                    <a:ext uri="{9D8B030D-6E8A-4147-A177-3AD203B41FA5}">
                      <a16:colId xmlns:a16="http://schemas.microsoft.com/office/drawing/2014/main" val="442656292"/>
                    </a:ext>
                  </a:extLst>
                </a:gridCol>
                <a:gridCol w="720645">
                  <a:extLst>
                    <a:ext uri="{9D8B030D-6E8A-4147-A177-3AD203B41FA5}">
                      <a16:colId xmlns:a16="http://schemas.microsoft.com/office/drawing/2014/main" val="3853479731"/>
                    </a:ext>
                  </a:extLst>
                </a:gridCol>
                <a:gridCol w="720645">
                  <a:extLst>
                    <a:ext uri="{9D8B030D-6E8A-4147-A177-3AD203B41FA5}">
                      <a16:colId xmlns:a16="http://schemas.microsoft.com/office/drawing/2014/main" val="1275828600"/>
                    </a:ext>
                  </a:extLst>
                </a:gridCol>
                <a:gridCol w="720645">
                  <a:extLst>
                    <a:ext uri="{9D8B030D-6E8A-4147-A177-3AD203B41FA5}">
                      <a16:colId xmlns:a16="http://schemas.microsoft.com/office/drawing/2014/main" val="2187077388"/>
                    </a:ext>
                  </a:extLst>
                </a:gridCol>
                <a:gridCol w="720645">
                  <a:extLst>
                    <a:ext uri="{9D8B030D-6E8A-4147-A177-3AD203B41FA5}">
                      <a16:colId xmlns:a16="http://schemas.microsoft.com/office/drawing/2014/main" val="671414946"/>
                    </a:ext>
                  </a:extLst>
                </a:gridCol>
                <a:gridCol w="720645">
                  <a:extLst>
                    <a:ext uri="{9D8B030D-6E8A-4147-A177-3AD203B41FA5}">
                      <a16:colId xmlns:a16="http://schemas.microsoft.com/office/drawing/2014/main" val="1709571924"/>
                    </a:ext>
                  </a:extLst>
                </a:gridCol>
              </a:tblGrid>
              <a:tr h="147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235880"/>
                  </a:ext>
                </a:extLst>
              </a:tr>
              <a:tr h="3884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62787"/>
                  </a:ext>
                </a:extLst>
              </a:tr>
              <a:tr h="1664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4.777.903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05841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40237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95875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00416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1.576.475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39181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3.194.913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99558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3.194.913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282194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48357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37BDA88-7D10-473A-B9CE-7F03412B5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699802"/>
              </p:ext>
            </p:extLst>
          </p:nvPr>
        </p:nvGraphicFramePr>
        <p:xfrm>
          <a:off x="2483768" y="2090806"/>
          <a:ext cx="4432300" cy="1384912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15098538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912183411"/>
                    </a:ext>
                  </a:extLst>
                </a:gridCol>
              </a:tblGrid>
              <a:tr h="34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666580"/>
                  </a:ext>
                </a:extLst>
              </a:tr>
              <a:tr h="17311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924844"/>
                  </a:ext>
                </a:extLst>
              </a:tr>
              <a:tr h="17311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-2.991,98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959223"/>
                  </a:ext>
                </a:extLst>
              </a:tr>
              <a:tr h="17311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2.109,84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64232"/>
                  </a:ext>
                </a:extLst>
              </a:tr>
              <a:tr h="17311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1.063,10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233801"/>
                  </a:ext>
                </a:extLst>
              </a:tr>
              <a:tr h="17311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-44,05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91212"/>
                  </a:ext>
                </a:extLst>
              </a:tr>
              <a:tr h="173114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9.614,04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7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OCTUBRE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638A6B0-35D6-4584-A235-B94177DBF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18165"/>
              </p:ext>
            </p:extLst>
          </p:nvPr>
        </p:nvGraphicFramePr>
        <p:xfrm>
          <a:off x="537370" y="4077072"/>
          <a:ext cx="8062699" cy="1991444"/>
        </p:xfrm>
        <a:graphic>
          <a:graphicData uri="http://schemas.openxmlformats.org/drawingml/2006/table">
            <a:tbl>
              <a:tblPr/>
              <a:tblGrid>
                <a:gridCol w="294460">
                  <a:extLst>
                    <a:ext uri="{9D8B030D-6E8A-4147-A177-3AD203B41FA5}">
                      <a16:colId xmlns:a16="http://schemas.microsoft.com/office/drawing/2014/main" val="3679718249"/>
                    </a:ext>
                  </a:extLst>
                </a:gridCol>
                <a:gridCol w="294460">
                  <a:extLst>
                    <a:ext uri="{9D8B030D-6E8A-4147-A177-3AD203B41FA5}">
                      <a16:colId xmlns:a16="http://schemas.microsoft.com/office/drawing/2014/main" val="686505269"/>
                    </a:ext>
                  </a:extLst>
                </a:gridCol>
                <a:gridCol w="294460">
                  <a:extLst>
                    <a:ext uri="{9D8B030D-6E8A-4147-A177-3AD203B41FA5}">
                      <a16:colId xmlns:a16="http://schemas.microsoft.com/office/drawing/2014/main" val="536388967"/>
                    </a:ext>
                  </a:extLst>
                </a:gridCol>
                <a:gridCol w="2881676">
                  <a:extLst>
                    <a:ext uri="{9D8B030D-6E8A-4147-A177-3AD203B41FA5}">
                      <a16:colId xmlns:a16="http://schemas.microsoft.com/office/drawing/2014/main" val="4270914579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3390929279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329587845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1983077768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944707379"/>
                    </a:ext>
                  </a:extLst>
                </a:gridCol>
                <a:gridCol w="751429">
                  <a:extLst>
                    <a:ext uri="{9D8B030D-6E8A-4147-A177-3AD203B41FA5}">
                      <a16:colId xmlns:a16="http://schemas.microsoft.com/office/drawing/2014/main" val="4265285280"/>
                    </a:ext>
                  </a:extLst>
                </a:gridCol>
                <a:gridCol w="719790">
                  <a:extLst>
                    <a:ext uri="{9D8B030D-6E8A-4147-A177-3AD203B41FA5}">
                      <a16:colId xmlns:a16="http://schemas.microsoft.com/office/drawing/2014/main" val="3881990335"/>
                    </a:ext>
                  </a:extLst>
                </a:gridCol>
              </a:tblGrid>
              <a:tr h="145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445144"/>
                  </a:ext>
                </a:extLst>
              </a:tr>
              <a:tr h="3808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414632"/>
                  </a:ext>
                </a:extLst>
              </a:tr>
              <a:tr h="163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3.175.649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32453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438998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40893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099352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397110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924662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1683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43927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820042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069633"/>
                  </a:ext>
                </a:extLst>
              </a:tr>
              <a:tr h="130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02868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060D188-354A-4453-BF3A-167B00C0E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5345"/>
              </p:ext>
            </p:extLst>
          </p:nvPr>
        </p:nvGraphicFramePr>
        <p:xfrm>
          <a:off x="2483768" y="2168679"/>
          <a:ext cx="4432300" cy="1288024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19192724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76745106"/>
                    </a:ext>
                  </a:extLst>
                </a:gridCol>
              </a:tblGrid>
              <a:tr h="3220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221414"/>
                  </a:ext>
                </a:extLst>
              </a:tr>
              <a:tr h="16100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97688"/>
                  </a:ext>
                </a:extLst>
              </a:tr>
              <a:tr h="16100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-17.048,27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280"/>
                  </a:ext>
                </a:extLst>
              </a:tr>
              <a:tr h="16100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3.296,43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749099"/>
                  </a:ext>
                </a:extLst>
              </a:tr>
              <a:tr h="16100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1.716,74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7914"/>
                  </a:ext>
                </a:extLst>
              </a:tr>
              <a:tr h="16100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-28,98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7473"/>
                  </a:ext>
                </a:extLst>
              </a:tr>
              <a:tr h="161003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9.701,63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440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E91103-EDFE-4E6B-823B-0C92F6FC9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37044"/>
              </p:ext>
            </p:extLst>
          </p:nvPr>
        </p:nvGraphicFramePr>
        <p:xfrm>
          <a:off x="528175" y="1824316"/>
          <a:ext cx="8084841" cy="1636310"/>
        </p:xfrm>
        <a:graphic>
          <a:graphicData uri="http://schemas.openxmlformats.org/drawingml/2006/table">
            <a:tbl>
              <a:tblPr/>
              <a:tblGrid>
                <a:gridCol w="304054">
                  <a:extLst>
                    <a:ext uri="{9D8B030D-6E8A-4147-A177-3AD203B41FA5}">
                      <a16:colId xmlns:a16="http://schemas.microsoft.com/office/drawing/2014/main" val="3645214161"/>
                    </a:ext>
                  </a:extLst>
                </a:gridCol>
                <a:gridCol w="295268">
                  <a:extLst>
                    <a:ext uri="{9D8B030D-6E8A-4147-A177-3AD203B41FA5}">
                      <a16:colId xmlns:a16="http://schemas.microsoft.com/office/drawing/2014/main" val="3189016553"/>
                    </a:ext>
                  </a:extLst>
                </a:gridCol>
                <a:gridCol w="295268">
                  <a:extLst>
                    <a:ext uri="{9D8B030D-6E8A-4147-A177-3AD203B41FA5}">
                      <a16:colId xmlns:a16="http://schemas.microsoft.com/office/drawing/2014/main" val="350499183"/>
                    </a:ext>
                  </a:extLst>
                </a:gridCol>
                <a:gridCol w="2880804">
                  <a:extLst>
                    <a:ext uri="{9D8B030D-6E8A-4147-A177-3AD203B41FA5}">
                      <a16:colId xmlns:a16="http://schemas.microsoft.com/office/drawing/2014/main" val="1774906863"/>
                    </a:ext>
                  </a:extLst>
                </a:gridCol>
                <a:gridCol w="708547">
                  <a:extLst>
                    <a:ext uri="{9D8B030D-6E8A-4147-A177-3AD203B41FA5}">
                      <a16:colId xmlns:a16="http://schemas.microsoft.com/office/drawing/2014/main" val="2473553026"/>
                    </a:ext>
                  </a:extLst>
                </a:gridCol>
                <a:gridCol w="708547">
                  <a:extLst>
                    <a:ext uri="{9D8B030D-6E8A-4147-A177-3AD203B41FA5}">
                      <a16:colId xmlns:a16="http://schemas.microsoft.com/office/drawing/2014/main" val="2673731963"/>
                    </a:ext>
                  </a:extLst>
                </a:gridCol>
                <a:gridCol w="708547">
                  <a:extLst>
                    <a:ext uri="{9D8B030D-6E8A-4147-A177-3AD203B41FA5}">
                      <a16:colId xmlns:a16="http://schemas.microsoft.com/office/drawing/2014/main" val="850852050"/>
                    </a:ext>
                  </a:extLst>
                </a:gridCol>
                <a:gridCol w="708547">
                  <a:extLst>
                    <a:ext uri="{9D8B030D-6E8A-4147-A177-3AD203B41FA5}">
                      <a16:colId xmlns:a16="http://schemas.microsoft.com/office/drawing/2014/main" val="1793766417"/>
                    </a:ext>
                  </a:extLst>
                </a:gridCol>
                <a:gridCol w="753492">
                  <a:extLst>
                    <a:ext uri="{9D8B030D-6E8A-4147-A177-3AD203B41FA5}">
                      <a16:colId xmlns:a16="http://schemas.microsoft.com/office/drawing/2014/main" val="662944530"/>
                    </a:ext>
                  </a:extLst>
                </a:gridCol>
                <a:gridCol w="721767">
                  <a:extLst>
                    <a:ext uri="{9D8B030D-6E8A-4147-A177-3AD203B41FA5}">
                      <a16:colId xmlns:a16="http://schemas.microsoft.com/office/drawing/2014/main" val="648122637"/>
                    </a:ext>
                  </a:extLst>
                </a:gridCol>
              </a:tblGrid>
              <a:tr h="14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397280"/>
                  </a:ext>
                </a:extLst>
              </a:tr>
              <a:tr h="389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146644"/>
                  </a:ext>
                </a:extLst>
              </a:tr>
              <a:tr h="166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8270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55518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20794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37518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27661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1139,5%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56000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60823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383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0D629D-99E6-4375-A937-F5EF6E4AD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86402"/>
              </p:ext>
            </p:extLst>
          </p:nvPr>
        </p:nvGraphicFramePr>
        <p:xfrm>
          <a:off x="556577" y="1689141"/>
          <a:ext cx="8022200" cy="1582275"/>
        </p:xfrm>
        <a:graphic>
          <a:graphicData uri="http://schemas.openxmlformats.org/drawingml/2006/table">
            <a:tbl>
              <a:tblPr/>
              <a:tblGrid>
                <a:gridCol w="279631">
                  <a:extLst>
                    <a:ext uri="{9D8B030D-6E8A-4147-A177-3AD203B41FA5}">
                      <a16:colId xmlns:a16="http://schemas.microsoft.com/office/drawing/2014/main" val="426553416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79348101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508058328"/>
                    </a:ext>
                  </a:extLst>
                </a:gridCol>
                <a:gridCol w="2983464">
                  <a:extLst>
                    <a:ext uri="{9D8B030D-6E8A-4147-A177-3AD203B41FA5}">
                      <a16:colId xmlns:a16="http://schemas.microsoft.com/office/drawing/2014/main" val="4086982286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799554834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1780735030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508790906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302185342"/>
                    </a:ext>
                  </a:extLst>
                </a:gridCol>
                <a:gridCol w="731391">
                  <a:extLst>
                    <a:ext uri="{9D8B030D-6E8A-4147-A177-3AD203B41FA5}">
                      <a16:colId xmlns:a16="http://schemas.microsoft.com/office/drawing/2014/main" val="3327285590"/>
                    </a:ext>
                  </a:extLst>
                </a:gridCol>
                <a:gridCol w="700594">
                  <a:extLst>
                    <a:ext uri="{9D8B030D-6E8A-4147-A177-3AD203B41FA5}">
                      <a16:colId xmlns:a16="http://schemas.microsoft.com/office/drawing/2014/main" val="2476200593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806405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911476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685.316.472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4389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37.149.826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411.158.474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1948,4%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1106,8%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80626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37.149.826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411.158.474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1948,4%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1106,8%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2749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374.560.285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274.157.998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967902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374.560.275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274.157.998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8952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16.295.390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-6.447.907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9976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274.157.998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78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04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1937" y="4128202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832BAC-B52F-4172-AABE-F8356FFDE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9367"/>
              </p:ext>
            </p:extLst>
          </p:nvPr>
        </p:nvGraphicFramePr>
        <p:xfrm>
          <a:off x="531187" y="1781257"/>
          <a:ext cx="8041623" cy="2267218"/>
        </p:xfrm>
        <a:graphic>
          <a:graphicData uri="http://schemas.openxmlformats.org/drawingml/2006/table">
            <a:tbl>
              <a:tblPr/>
              <a:tblGrid>
                <a:gridCol w="286791">
                  <a:extLst>
                    <a:ext uri="{9D8B030D-6E8A-4147-A177-3AD203B41FA5}">
                      <a16:colId xmlns:a16="http://schemas.microsoft.com/office/drawing/2014/main" val="699854070"/>
                    </a:ext>
                  </a:extLst>
                </a:gridCol>
                <a:gridCol w="3235005">
                  <a:extLst>
                    <a:ext uri="{9D8B030D-6E8A-4147-A177-3AD203B41FA5}">
                      <a16:colId xmlns:a16="http://schemas.microsoft.com/office/drawing/2014/main" val="2128502301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1086884650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2476477110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3806930519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1837250132"/>
                    </a:ext>
                  </a:extLst>
                </a:gridCol>
                <a:gridCol w="699770">
                  <a:extLst>
                    <a:ext uri="{9D8B030D-6E8A-4147-A177-3AD203B41FA5}">
                      <a16:colId xmlns:a16="http://schemas.microsoft.com/office/drawing/2014/main" val="988805503"/>
                    </a:ext>
                  </a:extLst>
                </a:gridCol>
                <a:gridCol w="745657">
                  <a:extLst>
                    <a:ext uri="{9D8B030D-6E8A-4147-A177-3AD203B41FA5}">
                      <a16:colId xmlns:a16="http://schemas.microsoft.com/office/drawing/2014/main" val="3651754299"/>
                    </a:ext>
                  </a:extLst>
                </a:gridCol>
              </a:tblGrid>
              <a:tr h="138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131662"/>
                  </a:ext>
                </a:extLst>
              </a:tr>
              <a:tr h="424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43462"/>
                  </a:ext>
                </a:extLst>
              </a:tr>
              <a:tr h="1471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52.051.960.324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2.379.974.826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50.022.488.202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07894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93.832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38989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239.297.130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707111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4.367.184.395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27.154.401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5.308.125.141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61924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47.143.028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235715140,0%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235715140,0%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29205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43.083.408.990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2.554.406.118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33.586.165.238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01313"/>
                  </a:ext>
                </a:extLst>
              </a:tr>
              <a:tr h="1730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250.939.919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204.916.978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57133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327.170.013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16.047.907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1.393.766.132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08487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942.411.422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3141371406,7%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29528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1.238.932.263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-218.977.544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900.194.699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477064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7.400.374.602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825104"/>
                  </a:ext>
                </a:extLst>
              </a:tr>
              <a:tr h="138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66029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74E41A-AA54-4C9D-8915-1AF26B55E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024366"/>
              </p:ext>
            </p:extLst>
          </p:nvPr>
        </p:nvGraphicFramePr>
        <p:xfrm>
          <a:off x="531187" y="4538084"/>
          <a:ext cx="8050873" cy="1771236"/>
        </p:xfrm>
        <a:graphic>
          <a:graphicData uri="http://schemas.openxmlformats.org/drawingml/2006/table">
            <a:tbl>
              <a:tblPr/>
              <a:tblGrid>
                <a:gridCol w="288769">
                  <a:extLst>
                    <a:ext uri="{9D8B030D-6E8A-4147-A177-3AD203B41FA5}">
                      <a16:colId xmlns:a16="http://schemas.microsoft.com/office/drawing/2014/main" val="4090602827"/>
                    </a:ext>
                  </a:extLst>
                </a:gridCol>
                <a:gridCol w="3257312">
                  <a:extLst>
                    <a:ext uri="{9D8B030D-6E8A-4147-A177-3AD203B41FA5}">
                      <a16:colId xmlns:a16="http://schemas.microsoft.com/office/drawing/2014/main" val="989486294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590165926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3845285428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989312036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962136506"/>
                    </a:ext>
                  </a:extLst>
                </a:gridCol>
                <a:gridCol w="704596">
                  <a:extLst>
                    <a:ext uri="{9D8B030D-6E8A-4147-A177-3AD203B41FA5}">
                      <a16:colId xmlns:a16="http://schemas.microsoft.com/office/drawing/2014/main" val="367116617"/>
                    </a:ext>
                  </a:extLst>
                </a:gridCol>
                <a:gridCol w="704596">
                  <a:extLst>
                    <a:ext uri="{9D8B030D-6E8A-4147-A177-3AD203B41FA5}">
                      <a16:colId xmlns:a16="http://schemas.microsoft.com/office/drawing/2014/main" val="927977307"/>
                    </a:ext>
                  </a:extLst>
                </a:gridCol>
              </a:tblGrid>
              <a:tr h="146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997628"/>
                  </a:ext>
                </a:extLst>
              </a:tr>
              <a:tr h="447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209250"/>
                  </a:ext>
                </a:extLst>
              </a:tr>
              <a:tr h="15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7.256.741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9.490.570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566864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121769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722449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14217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50390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7.574.691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705528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648759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4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505936A-F70C-434D-A7CA-67E1C8C06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78133"/>
              </p:ext>
            </p:extLst>
          </p:nvPr>
        </p:nvGraphicFramePr>
        <p:xfrm>
          <a:off x="2342001" y="4005064"/>
          <a:ext cx="4459997" cy="1371600"/>
        </p:xfrm>
        <a:graphic>
          <a:graphicData uri="http://schemas.openxmlformats.org/drawingml/2006/table">
            <a:tbl>
              <a:tblPr/>
              <a:tblGrid>
                <a:gridCol w="3603780">
                  <a:extLst>
                    <a:ext uri="{9D8B030D-6E8A-4147-A177-3AD203B41FA5}">
                      <a16:colId xmlns:a16="http://schemas.microsoft.com/office/drawing/2014/main" val="4002984971"/>
                    </a:ext>
                  </a:extLst>
                </a:gridCol>
                <a:gridCol w="856217">
                  <a:extLst>
                    <a:ext uri="{9D8B030D-6E8A-4147-A177-3AD203B41FA5}">
                      <a16:colId xmlns:a16="http://schemas.microsoft.com/office/drawing/2014/main" val="173968011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671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junio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257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65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612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741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5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54803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6114F15-96E3-45A8-BBDC-BE4A94024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977086"/>
              </p:ext>
            </p:extLst>
          </p:nvPr>
        </p:nvGraphicFramePr>
        <p:xfrm>
          <a:off x="542110" y="1936616"/>
          <a:ext cx="7972477" cy="1507957"/>
        </p:xfrm>
        <a:graphic>
          <a:graphicData uri="http://schemas.openxmlformats.org/drawingml/2006/table">
            <a:tbl>
              <a:tblPr/>
              <a:tblGrid>
                <a:gridCol w="285474">
                  <a:extLst>
                    <a:ext uri="{9D8B030D-6E8A-4147-A177-3AD203B41FA5}">
                      <a16:colId xmlns:a16="http://schemas.microsoft.com/office/drawing/2014/main" val="38823351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8054234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441640780"/>
                    </a:ext>
                  </a:extLst>
                </a:gridCol>
                <a:gridCol w="2861387">
                  <a:extLst>
                    <a:ext uri="{9D8B030D-6E8A-4147-A177-3AD203B41FA5}">
                      <a16:colId xmlns:a16="http://schemas.microsoft.com/office/drawing/2014/main" val="34697277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19210709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1758387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95658455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32263681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9146165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079094382"/>
                    </a:ext>
                  </a:extLst>
                </a:gridCol>
              </a:tblGrid>
              <a:tr h="148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665336"/>
                  </a:ext>
                </a:extLst>
              </a:tr>
              <a:tr h="390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608354"/>
                  </a:ext>
                </a:extLst>
              </a:tr>
              <a:tr h="167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161.101.797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265.214.677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629747"/>
                  </a:ext>
                </a:extLst>
              </a:tr>
              <a:tr h="1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108.791.861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88202"/>
                  </a:ext>
                </a:extLst>
              </a:tr>
              <a:tr h="143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108.791.861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672421"/>
                  </a:ext>
                </a:extLst>
              </a:tr>
              <a:tr h="2586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108.791.861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446411"/>
                  </a:ext>
                </a:extLst>
              </a:tr>
              <a:tr h="1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156.422.816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78941"/>
                  </a:ext>
                </a:extLst>
              </a:tr>
              <a:tr h="133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156.422.816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87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284F6-4C0A-44A2-9EB6-CCA8918A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65280"/>
              </p:ext>
            </p:extLst>
          </p:nvPr>
        </p:nvGraphicFramePr>
        <p:xfrm>
          <a:off x="538836" y="4144159"/>
          <a:ext cx="7972476" cy="1709823"/>
        </p:xfrm>
        <a:graphic>
          <a:graphicData uri="http://schemas.openxmlformats.org/drawingml/2006/table">
            <a:tbl>
              <a:tblPr/>
              <a:tblGrid>
                <a:gridCol w="288748">
                  <a:extLst>
                    <a:ext uri="{9D8B030D-6E8A-4147-A177-3AD203B41FA5}">
                      <a16:colId xmlns:a16="http://schemas.microsoft.com/office/drawing/2014/main" val="201611552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3817106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63984559"/>
                    </a:ext>
                  </a:extLst>
                </a:gridCol>
                <a:gridCol w="2858112">
                  <a:extLst>
                    <a:ext uri="{9D8B030D-6E8A-4147-A177-3AD203B41FA5}">
                      <a16:colId xmlns:a16="http://schemas.microsoft.com/office/drawing/2014/main" val="36554543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1061540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6168833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2531385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342304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58722752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810686202"/>
                    </a:ext>
                  </a:extLst>
                </a:gridCol>
              </a:tblGrid>
              <a:tr h="14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1951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25222"/>
                  </a:ext>
                </a:extLst>
              </a:tr>
              <a:tr h="15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39273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503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6018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7515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9066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72961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4625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4434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22499F-52E4-4746-A44F-C9AF23798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2421"/>
              </p:ext>
            </p:extLst>
          </p:nvPr>
        </p:nvGraphicFramePr>
        <p:xfrm>
          <a:off x="530622" y="1736046"/>
          <a:ext cx="7972478" cy="4358736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3290789845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606371432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829784362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2638661089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339982351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175755761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666605043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98554225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73591222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4146699740"/>
                    </a:ext>
                  </a:extLst>
                </a:gridCol>
              </a:tblGrid>
              <a:tr h="137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12004"/>
                  </a:ext>
                </a:extLst>
              </a:tr>
              <a:tr h="3368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71946"/>
                  </a:ext>
                </a:extLst>
              </a:tr>
              <a:tr h="144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820.181.354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-217.732.860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672.596.978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32518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156.618.382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-5.497.891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130.305.967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35164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156.618.382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-5.497.891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130.305.967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4449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4.238.326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47.873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3.494.090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86589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4.590.802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3.756.649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50104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4.745.008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3.379.783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46107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5.037.577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3.470.799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67751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5.335.994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3.868.380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996263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4.007.237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3.272.103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635328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4.657.286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3.692.248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71917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5.624.277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4.623.216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72526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5.259.549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4.671.978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877826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5.047.009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4.013.263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1088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5.379.802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4.449.002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2089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4.637.567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4.349.005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29826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7.508.610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155.733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6.049.408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245759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4.648.323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3.518.917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91738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4.260.084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3.516.957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48781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2.548.478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1.945.848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166983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352327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5.145.569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82030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2.321.449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26661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39152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-2.978.688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40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24FD165-A8E5-47D9-BBEB-9221EDADC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70309"/>
              </p:ext>
            </p:extLst>
          </p:nvPr>
        </p:nvGraphicFramePr>
        <p:xfrm>
          <a:off x="554944" y="1700958"/>
          <a:ext cx="7962224" cy="4367361"/>
        </p:xfrm>
        <a:graphic>
          <a:graphicData uri="http://schemas.openxmlformats.org/drawingml/2006/table">
            <a:tbl>
              <a:tblPr/>
              <a:tblGrid>
                <a:gridCol w="262953">
                  <a:extLst>
                    <a:ext uri="{9D8B030D-6E8A-4147-A177-3AD203B41FA5}">
                      <a16:colId xmlns:a16="http://schemas.microsoft.com/office/drawing/2014/main" val="1484810161"/>
                    </a:ext>
                  </a:extLst>
                </a:gridCol>
                <a:gridCol w="262953">
                  <a:extLst>
                    <a:ext uri="{9D8B030D-6E8A-4147-A177-3AD203B41FA5}">
                      <a16:colId xmlns:a16="http://schemas.microsoft.com/office/drawing/2014/main" val="2881856803"/>
                    </a:ext>
                  </a:extLst>
                </a:gridCol>
                <a:gridCol w="262953">
                  <a:extLst>
                    <a:ext uri="{9D8B030D-6E8A-4147-A177-3AD203B41FA5}">
                      <a16:colId xmlns:a16="http://schemas.microsoft.com/office/drawing/2014/main" val="1809975395"/>
                    </a:ext>
                  </a:extLst>
                </a:gridCol>
                <a:gridCol w="2966112">
                  <a:extLst>
                    <a:ext uri="{9D8B030D-6E8A-4147-A177-3AD203B41FA5}">
                      <a16:colId xmlns:a16="http://schemas.microsoft.com/office/drawing/2014/main" val="3715825270"/>
                    </a:ext>
                  </a:extLst>
                </a:gridCol>
                <a:gridCol w="704715">
                  <a:extLst>
                    <a:ext uri="{9D8B030D-6E8A-4147-A177-3AD203B41FA5}">
                      <a16:colId xmlns:a16="http://schemas.microsoft.com/office/drawing/2014/main" val="465892192"/>
                    </a:ext>
                  </a:extLst>
                </a:gridCol>
                <a:gridCol w="704715">
                  <a:extLst>
                    <a:ext uri="{9D8B030D-6E8A-4147-A177-3AD203B41FA5}">
                      <a16:colId xmlns:a16="http://schemas.microsoft.com/office/drawing/2014/main" val="444768490"/>
                    </a:ext>
                  </a:extLst>
                </a:gridCol>
                <a:gridCol w="704715">
                  <a:extLst>
                    <a:ext uri="{9D8B030D-6E8A-4147-A177-3AD203B41FA5}">
                      <a16:colId xmlns:a16="http://schemas.microsoft.com/office/drawing/2014/main" val="1697075669"/>
                    </a:ext>
                  </a:extLst>
                </a:gridCol>
                <a:gridCol w="704715">
                  <a:extLst>
                    <a:ext uri="{9D8B030D-6E8A-4147-A177-3AD203B41FA5}">
                      <a16:colId xmlns:a16="http://schemas.microsoft.com/office/drawing/2014/main" val="2319424971"/>
                    </a:ext>
                  </a:extLst>
                </a:gridCol>
                <a:gridCol w="652124">
                  <a:extLst>
                    <a:ext uri="{9D8B030D-6E8A-4147-A177-3AD203B41FA5}">
                      <a16:colId xmlns:a16="http://schemas.microsoft.com/office/drawing/2014/main" val="3026438574"/>
                    </a:ext>
                  </a:extLst>
                </a:gridCol>
                <a:gridCol w="736269">
                  <a:extLst>
                    <a:ext uri="{9D8B030D-6E8A-4147-A177-3AD203B41FA5}">
                      <a16:colId xmlns:a16="http://schemas.microsoft.com/office/drawing/2014/main" val="3841197858"/>
                    </a:ext>
                  </a:extLst>
                </a:gridCol>
              </a:tblGrid>
              <a:tr h="1202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683125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621862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305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4.940.013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150424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174540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931069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-3.645.586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583121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3.603.010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32625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3301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11.759.044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57285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325790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1.748.581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-288.900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1.648.581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00540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2.589.415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-47.764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2.531.087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874047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663.562.972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-212.234.969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542.291.011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95548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663.562.972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-212.234.969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542.291.011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59757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52.630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62915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9743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472082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68067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128.755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61577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77.814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836125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8659"/>
                  </a:ext>
                </a:extLst>
              </a:tr>
              <a:tr h="120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113.547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44812"/>
                  </a:ext>
                </a:extLst>
              </a:tr>
              <a:tr h="2405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04465"/>
                  </a:ext>
                </a:extLst>
              </a:tr>
              <a:tr h="248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14834"/>
                  </a:ext>
                </a:extLst>
              </a:tr>
              <a:tr h="150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98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B93FAF-3DF6-4ABD-B829-B36CCD6BD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57992"/>
              </p:ext>
            </p:extLst>
          </p:nvPr>
        </p:nvGraphicFramePr>
        <p:xfrm>
          <a:off x="535753" y="1769022"/>
          <a:ext cx="7968094" cy="3656840"/>
        </p:xfrm>
        <a:graphic>
          <a:graphicData uri="http://schemas.openxmlformats.org/drawingml/2006/table">
            <a:tbl>
              <a:tblPr/>
              <a:tblGrid>
                <a:gridCol w="263147">
                  <a:extLst>
                    <a:ext uri="{9D8B030D-6E8A-4147-A177-3AD203B41FA5}">
                      <a16:colId xmlns:a16="http://schemas.microsoft.com/office/drawing/2014/main" val="3710655271"/>
                    </a:ext>
                  </a:extLst>
                </a:gridCol>
                <a:gridCol w="263147">
                  <a:extLst>
                    <a:ext uri="{9D8B030D-6E8A-4147-A177-3AD203B41FA5}">
                      <a16:colId xmlns:a16="http://schemas.microsoft.com/office/drawing/2014/main" val="2440214697"/>
                    </a:ext>
                  </a:extLst>
                </a:gridCol>
                <a:gridCol w="263147">
                  <a:extLst>
                    <a:ext uri="{9D8B030D-6E8A-4147-A177-3AD203B41FA5}">
                      <a16:colId xmlns:a16="http://schemas.microsoft.com/office/drawing/2014/main" val="1301680700"/>
                    </a:ext>
                  </a:extLst>
                </a:gridCol>
                <a:gridCol w="2968300">
                  <a:extLst>
                    <a:ext uri="{9D8B030D-6E8A-4147-A177-3AD203B41FA5}">
                      <a16:colId xmlns:a16="http://schemas.microsoft.com/office/drawing/2014/main" val="3269343724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1340765606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2928103936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2628956967"/>
                    </a:ext>
                  </a:extLst>
                </a:gridCol>
                <a:gridCol w="705234">
                  <a:extLst>
                    <a:ext uri="{9D8B030D-6E8A-4147-A177-3AD203B41FA5}">
                      <a16:colId xmlns:a16="http://schemas.microsoft.com/office/drawing/2014/main" val="3486167427"/>
                    </a:ext>
                  </a:extLst>
                </a:gridCol>
                <a:gridCol w="652605">
                  <a:extLst>
                    <a:ext uri="{9D8B030D-6E8A-4147-A177-3AD203B41FA5}">
                      <a16:colId xmlns:a16="http://schemas.microsoft.com/office/drawing/2014/main" val="2180776456"/>
                    </a:ext>
                  </a:extLst>
                </a:gridCol>
                <a:gridCol w="736812">
                  <a:extLst>
                    <a:ext uri="{9D8B030D-6E8A-4147-A177-3AD203B41FA5}">
                      <a16:colId xmlns:a16="http://schemas.microsoft.com/office/drawing/2014/main" val="1970564236"/>
                    </a:ext>
                  </a:extLst>
                </a:gridCol>
              </a:tblGrid>
              <a:tr h="156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799647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56675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794626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7077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813647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63.525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4716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54492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23.430.452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-10.295.346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23.430.452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66865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44.936.798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-17.218.109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41.848.280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11710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28.642.843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-14.433.828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12.103.995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21207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46.748.473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-6.946.722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39.825.806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73363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29.653.203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-27.574.250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29.654.203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34878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46.563.617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-14.391.297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44.383.270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971519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51.997.549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-17.161.781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30.662.811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1225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58.533.374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-16.596.361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56.010.286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0110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69.211.084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-12.700.258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50.624.693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351996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54.150.692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-7.077.873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43.033.775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3142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30.446.495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-5.311.928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15.430.602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20161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-7.092.304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85361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72.808.807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-20.190.235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58.118.860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058702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25.502.948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-12.353.010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24.027.313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65908"/>
                  </a:ext>
                </a:extLst>
              </a:tr>
              <a:tr h="250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-5.479.105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4029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28.081.057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-17.412.562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25.817.295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70344"/>
                  </a:ext>
                </a:extLst>
              </a:tr>
              <a:tr h="125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79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8A3B37-BC8B-4ABB-B026-62EE18187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84124"/>
              </p:ext>
            </p:extLst>
          </p:nvPr>
        </p:nvGraphicFramePr>
        <p:xfrm>
          <a:off x="569727" y="1723912"/>
          <a:ext cx="8004092" cy="1470899"/>
        </p:xfrm>
        <a:graphic>
          <a:graphicData uri="http://schemas.openxmlformats.org/drawingml/2006/table">
            <a:tbl>
              <a:tblPr/>
              <a:tblGrid>
                <a:gridCol w="274865">
                  <a:extLst>
                    <a:ext uri="{9D8B030D-6E8A-4147-A177-3AD203B41FA5}">
                      <a16:colId xmlns:a16="http://schemas.microsoft.com/office/drawing/2014/main" val="3074538033"/>
                    </a:ext>
                  </a:extLst>
                </a:gridCol>
                <a:gridCol w="274865">
                  <a:extLst>
                    <a:ext uri="{9D8B030D-6E8A-4147-A177-3AD203B41FA5}">
                      <a16:colId xmlns:a16="http://schemas.microsoft.com/office/drawing/2014/main" val="2165997969"/>
                    </a:ext>
                  </a:extLst>
                </a:gridCol>
                <a:gridCol w="3100488">
                  <a:extLst>
                    <a:ext uri="{9D8B030D-6E8A-4147-A177-3AD203B41FA5}">
                      <a16:colId xmlns:a16="http://schemas.microsoft.com/office/drawing/2014/main" val="2678750684"/>
                    </a:ext>
                  </a:extLst>
                </a:gridCol>
                <a:gridCol w="736640">
                  <a:extLst>
                    <a:ext uri="{9D8B030D-6E8A-4147-A177-3AD203B41FA5}">
                      <a16:colId xmlns:a16="http://schemas.microsoft.com/office/drawing/2014/main" val="1792844318"/>
                    </a:ext>
                  </a:extLst>
                </a:gridCol>
                <a:gridCol w="736640">
                  <a:extLst>
                    <a:ext uri="{9D8B030D-6E8A-4147-A177-3AD203B41FA5}">
                      <a16:colId xmlns:a16="http://schemas.microsoft.com/office/drawing/2014/main" val="3219594941"/>
                    </a:ext>
                  </a:extLst>
                </a:gridCol>
                <a:gridCol w="736640">
                  <a:extLst>
                    <a:ext uri="{9D8B030D-6E8A-4147-A177-3AD203B41FA5}">
                      <a16:colId xmlns:a16="http://schemas.microsoft.com/office/drawing/2014/main" val="4067837316"/>
                    </a:ext>
                  </a:extLst>
                </a:gridCol>
                <a:gridCol w="736640">
                  <a:extLst>
                    <a:ext uri="{9D8B030D-6E8A-4147-A177-3AD203B41FA5}">
                      <a16:colId xmlns:a16="http://schemas.microsoft.com/office/drawing/2014/main" val="1964881433"/>
                    </a:ext>
                  </a:extLst>
                </a:gridCol>
                <a:gridCol w="703657">
                  <a:extLst>
                    <a:ext uri="{9D8B030D-6E8A-4147-A177-3AD203B41FA5}">
                      <a16:colId xmlns:a16="http://schemas.microsoft.com/office/drawing/2014/main" val="4262931715"/>
                    </a:ext>
                  </a:extLst>
                </a:gridCol>
                <a:gridCol w="703657">
                  <a:extLst>
                    <a:ext uri="{9D8B030D-6E8A-4147-A177-3AD203B41FA5}">
                      <a16:colId xmlns:a16="http://schemas.microsoft.com/office/drawing/2014/main" val="2738500496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68193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76602"/>
                  </a:ext>
                </a:extLst>
              </a:tr>
              <a:tr h="1381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2.012.313.007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771.345.888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2.747.065.406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30877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3.725.023.131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-811.169.446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5.165.205.761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9564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2.751.080.855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7.605.291.580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0742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43.083.408.990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2.554.406.118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33.586.165.238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50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42385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685.316.472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740272"/>
                  </a:ext>
                </a:extLst>
              </a:tr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161.101.797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265.214.677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67365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DD74B8-F6E1-4070-AC37-07E1C676B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49540"/>
              </p:ext>
            </p:extLst>
          </p:nvPr>
        </p:nvGraphicFramePr>
        <p:xfrm>
          <a:off x="567854" y="4553609"/>
          <a:ext cx="8013631" cy="1361631"/>
        </p:xfrm>
        <a:graphic>
          <a:graphicData uri="http://schemas.openxmlformats.org/drawingml/2006/table">
            <a:tbl>
              <a:tblPr/>
              <a:tblGrid>
                <a:gridCol w="275193">
                  <a:extLst>
                    <a:ext uri="{9D8B030D-6E8A-4147-A177-3AD203B41FA5}">
                      <a16:colId xmlns:a16="http://schemas.microsoft.com/office/drawing/2014/main" val="1967756641"/>
                    </a:ext>
                  </a:extLst>
                </a:gridCol>
                <a:gridCol w="275193">
                  <a:extLst>
                    <a:ext uri="{9D8B030D-6E8A-4147-A177-3AD203B41FA5}">
                      <a16:colId xmlns:a16="http://schemas.microsoft.com/office/drawing/2014/main" val="701435011"/>
                    </a:ext>
                  </a:extLst>
                </a:gridCol>
                <a:gridCol w="3104183">
                  <a:extLst>
                    <a:ext uri="{9D8B030D-6E8A-4147-A177-3AD203B41FA5}">
                      <a16:colId xmlns:a16="http://schemas.microsoft.com/office/drawing/2014/main" val="725359455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1324223286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3902876574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2204371334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4247169"/>
                    </a:ext>
                  </a:extLst>
                </a:gridCol>
                <a:gridCol w="704495">
                  <a:extLst>
                    <a:ext uri="{9D8B030D-6E8A-4147-A177-3AD203B41FA5}">
                      <a16:colId xmlns:a16="http://schemas.microsoft.com/office/drawing/2014/main" val="2202893640"/>
                    </a:ext>
                  </a:extLst>
                </a:gridCol>
                <a:gridCol w="704495">
                  <a:extLst>
                    <a:ext uri="{9D8B030D-6E8A-4147-A177-3AD203B41FA5}">
                      <a16:colId xmlns:a16="http://schemas.microsoft.com/office/drawing/2014/main" val="1821389687"/>
                    </a:ext>
                  </a:extLst>
                </a:gridCol>
              </a:tblGrid>
              <a:tr h="136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895465"/>
                  </a:ext>
                </a:extLst>
              </a:tr>
              <a:tr h="403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27585"/>
                  </a:ext>
                </a:extLst>
              </a:tr>
              <a:tr h="140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5.442.467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4.294.207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765667"/>
                  </a:ext>
                </a:extLst>
              </a:tr>
              <a:tr h="13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1.623.740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47925"/>
                  </a:ext>
                </a:extLst>
              </a:tr>
              <a:tr h="13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313.224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267.963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68766"/>
                  </a:ext>
                </a:extLst>
              </a:tr>
              <a:tr h="13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4.777.903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56856"/>
                  </a:ext>
                </a:extLst>
              </a:tr>
              <a:tr h="13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3.175.649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55409"/>
                  </a:ext>
                </a:extLst>
              </a:tr>
              <a:tr h="13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38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26B1B9D-8969-4E8D-9D17-0442AE03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35813"/>
              </p:ext>
            </p:extLst>
          </p:nvPr>
        </p:nvGraphicFramePr>
        <p:xfrm>
          <a:off x="518862" y="1737424"/>
          <a:ext cx="8075236" cy="3551134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2047476033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1518532114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505048087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4151281816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257214503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3843184626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2340474826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485173943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2653976871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752916453"/>
                    </a:ext>
                  </a:extLst>
                </a:gridCol>
              </a:tblGrid>
              <a:tr h="149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93007"/>
                  </a:ext>
                </a:extLst>
              </a:tr>
              <a:tr h="3950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38341"/>
                  </a:ext>
                </a:extLst>
              </a:tr>
              <a:tr h="160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2.012.313.007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771.345.888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2.747.065.406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77406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1.941.200.822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771.768.600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2.694.756.414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471221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1.824.159.002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767.468.600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2.612.439.284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3498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947.653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96841"/>
                  </a:ext>
                </a:extLst>
              </a:tr>
              <a:tr h="252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27.627.880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07758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428.574.286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101322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985014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279.213.200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213525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59.639.196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33027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51.716.434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24935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0370"/>
                  </a:ext>
                </a:extLst>
              </a:tr>
              <a:tr h="252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58514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996408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1.748.770.964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231787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82.317.130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024581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82.317.130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77238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52.308.992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27752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52.308.992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667041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48.845.842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259127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2.504.938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617314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958.212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D9514E-B61F-4353-AAE3-6DC2B3DE7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195960"/>
              </p:ext>
            </p:extLst>
          </p:nvPr>
        </p:nvGraphicFramePr>
        <p:xfrm>
          <a:off x="539552" y="1713158"/>
          <a:ext cx="8104513" cy="4532521"/>
        </p:xfrm>
        <a:graphic>
          <a:graphicData uri="http://schemas.openxmlformats.org/drawingml/2006/table">
            <a:tbl>
              <a:tblPr/>
              <a:tblGrid>
                <a:gridCol w="242868">
                  <a:extLst>
                    <a:ext uri="{9D8B030D-6E8A-4147-A177-3AD203B41FA5}">
                      <a16:colId xmlns:a16="http://schemas.microsoft.com/office/drawing/2014/main" val="1699090436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2250068202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1887854401"/>
                    </a:ext>
                  </a:extLst>
                </a:gridCol>
                <a:gridCol w="2739554">
                  <a:extLst>
                    <a:ext uri="{9D8B030D-6E8A-4147-A177-3AD203B41FA5}">
                      <a16:colId xmlns:a16="http://schemas.microsoft.com/office/drawing/2014/main" val="1547287721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1562654994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1506392151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1501081612"/>
                    </a:ext>
                  </a:extLst>
                </a:gridCol>
                <a:gridCol w="786893">
                  <a:extLst>
                    <a:ext uri="{9D8B030D-6E8A-4147-A177-3AD203B41FA5}">
                      <a16:colId xmlns:a16="http://schemas.microsoft.com/office/drawing/2014/main" val="791433880"/>
                    </a:ext>
                  </a:extLst>
                </a:gridCol>
                <a:gridCol w="835467">
                  <a:extLst>
                    <a:ext uri="{9D8B030D-6E8A-4147-A177-3AD203B41FA5}">
                      <a16:colId xmlns:a16="http://schemas.microsoft.com/office/drawing/2014/main" val="1198126330"/>
                    </a:ext>
                  </a:extLst>
                </a:gridCol>
                <a:gridCol w="777179">
                  <a:extLst>
                    <a:ext uri="{9D8B030D-6E8A-4147-A177-3AD203B41FA5}">
                      <a16:colId xmlns:a16="http://schemas.microsoft.com/office/drawing/2014/main" val="829624716"/>
                    </a:ext>
                  </a:extLst>
                </a:gridCol>
              </a:tblGrid>
              <a:tr h="141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615129"/>
                  </a:ext>
                </a:extLst>
              </a:tr>
              <a:tr h="3473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4135"/>
                  </a:ext>
                </a:extLst>
              </a:tr>
              <a:tr h="148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3.725.023.131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-811.169.446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5.165.205.761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402334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90230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239.297.130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73291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104.283.137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151628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54.549.153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24399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10.773.823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04720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38.960.161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97396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135.013.993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69040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135.013.993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367729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267764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01349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2.139.291.073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-783.033.266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2.374.270.899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94015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1.690.077.389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2486,6%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232147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938.788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837877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2.184.016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552890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16591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9.439.424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220801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16.382.402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762132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107541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887.411.112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894101"/>
                  </a:ext>
                </a:extLst>
              </a:tr>
              <a:tr h="250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41656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468353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5.438.759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97161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Trabajadores Independientes Ley N° 21.242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73961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768.038.794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7680387940,0%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166811"/>
                  </a:ext>
                </a:extLst>
              </a:tr>
              <a:tr h="14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465.966.503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614255"/>
                  </a:ext>
                </a:extLst>
              </a:tr>
              <a:tr h="128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540501"/>
                  </a:ext>
                </a:extLst>
              </a:tr>
              <a:tr h="14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1.006.503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630358"/>
                  </a:ext>
                </a:extLst>
              </a:tr>
              <a:tr h="14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464.960.000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028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26C670-F03D-4799-9012-AAFD497D2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02396"/>
              </p:ext>
            </p:extLst>
          </p:nvPr>
        </p:nvGraphicFramePr>
        <p:xfrm>
          <a:off x="511279" y="1651371"/>
          <a:ext cx="8095025" cy="4481947"/>
        </p:xfrm>
        <a:graphic>
          <a:graphicData uri="http://schemas.openxmlformats.org/drawingml/2006/table">
            <a:tbl>
              <a:tblPr/>
              <a:tblGrid>
                <a:gridCol w="242584">
                  <a:extLst>
                    <a:ext uri="{9D8B030D-6E8A-4147-A177-3AD203B41FA5}">
                      <a16:colId xmlns:a16="http://schemas.microsoft.com/office/drawing/2014/main" val="1020405521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311035519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2361460784"/>
                    </a:ext>
                  </a:extLst>
                </a:gridCol>
                <a:gridCol w="2736346">
                  <a:extLst>
                    <a:ext uri="{9D8B030D-6E8A-4147-A177-3AD203B41FA5}">
                      <a16:colId xmlns:a16="http://schemas.microsoft.com/office/drawing/2014/main" val="3715348981"/>
                    </a:ext>
                  </a:extLst>
                </a:gridCol>
                <a:gridCol w="720473">
                  <a:extLst>
                    <a:ext uri="{9D8B030D-6E8A-4147-A177-3AD203B41FA5}">
                      <a16:colId xmlns:a16="http://schemas.microsoft.com/office/drawing/2014/main" val="2998760279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344062901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30118533"/>
                    </a:ext>
                  </a:extLst>
                </a:gridCol>
                <a:gridCol w="785972">
                  <a:extLst>
                    <a:ext uri="{9D8B030D-6E8A-4147-A177-3AD203B41FA5}">
                      <a16:colId xmlns:a16="http://schemas.microsoft.com/office/drawing/2014/main" val="2736054955"/>
                    </a:ext>
                  </a:extLst>
                </a:gridCol>
                <a:gridCol w="834489">
                  <a:extLst>
                    <a:ext uri="{9D8B030D-6E8A-4147-A177-3AD203B41FA5}">
                      <a16:colId xmlns:a16="http://schemas.microsoft.com/office/drawing/2014/main" val="923982007"/>
                    </a:ext>
                  </a:extLst>
                </a:gridCol>
                <a:gridCol w="776269">
                  <a:extLst>
                    <a:ext uri="{9D8B030D-6E8A-4147-A177-3AD203B41FA5}">
                      <a16:colId xmlns:a16="http://schemas.microsoft.com/office/drawing/2014/main" val="1719710365"/>
                    </a:ext>
                  </a:extLst>
                </a:gridCol>
              </a:tblGrid>
              <a:tr h="140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297729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0448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1.626.123.538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-783.033.286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218.165.493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20308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-695.827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9024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900.077.318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-481.181.467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133.384.143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6928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4.401.440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61241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9.491.219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156024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4.719.218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78965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5.409.865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46566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571.380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6613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2.822.420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9022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-23.001.549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-23.001.559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2422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1.894.493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7794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-282.650.260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88300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4.817.555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57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11.935.147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40845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8.266.396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41916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3.936.284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90091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2.237.040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824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6233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168059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1.070.795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43177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14.159.350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141593500,0%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141593500,0%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7984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8180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46 ley N° 21.196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9.744.575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21192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61.514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615140,0%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615140,0%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43119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61.514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615140,0%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615140,0%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6675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47.143.028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235715140,0%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235715140,0%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188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47.143.028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471430280,0%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471430280,0%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95421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47.143.028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471430280,0%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471430280,0%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31196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15673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47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39E9C42-8E4D-4B63-AACB-EA691EE7C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72675"/>
              </p:ext>
            </p:extLst>
          </p:nvPr>
        </p:nvGraphicFramePr>
        <p:xfrm>
          <a:off x="532614" y="1798922"/>
          <a:ext cx="8078771" cy="3994822"/>
        </p:xfrm>
        <a:graphic>
          <a:graphicData uri="http://schemas.openxmlformats.org/drawingml/2006/table">
            <a:tbl>
              <a:tblPr/>
              <a:tblGrid>
                <a:gridCol w="242097">
                  <a:extLst>
                    <a:ext uri="{9D8B030D-6E8A-4147-A177-3AD203B41FA5}">
                      <a16:colId xmlns:a16="http://schemas.microsoft.com/office/drawing/2014/main" val="915647317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1901703994"/>
                    </a:ext>
                  </a:extLst>
                </a:gridCol>
                <a:gridCol w="242097">
                  <a:extLst>
                    <a:ext uri="{9D8B030D-6E8A-4147-A177-3AD203B41FA5}">
                      <a16:colId xmlns:a16="http://schemas.microsoft.com/office/drawing/2014/main" val="4042373745"/>
                    </a:ext>
                  </a:extLst>
                </a:gridCol>
                <a:gridCol w="2730852">
                  <a:extLst>
                    <a:ext uri="{9D8B030D-6E8A-4147-A177-3AD203B41FA5}">
                      <a16:colId xmlns:a16="http://schemas.microsoft.com/office/drawing/2014/main" val="3603502012"/>
                    </a:ext>
                  </a:extLst>
                </a:gridCol>
                <a:gridCol w="719027">
                  <a:extLst>
                    <a:ext uri="{9D8B030D-6E8A-4147-A177-3AD203B41FA5}">
                      <a16:colId xmlns:a16="http://schemas.microsoft.com/office/drawing/2014/main" val="1740158509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19509853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3413347150"/>
                    </a:ext>
                  </a:extLst>
                </a:gridCol>
                <a:gridCol w="784394">
                  <a:extLst>
                    <a:ext uri="{9D8B030D-6E8A-4147-A177-3AD203B41FA5}">
                      <a16:colId xmlns:a16="http://schemas.microsoft.com/office/drawing/2014/main" val="550549204"/>
                    </a:ext>
                  </a:extLst>
                </a:gridCol>
                <a:gridCol w="832813">
                  <a:extLst>
                    <a:ext uri="{9D8B030D-6E8A-4147-A177-3AD203B41FA5}">
                      <a16:colId xmlns:a16="http://schemas.microsoft.com/office/drawing/2014/main" val="1618082604"/>
                    </a:ext>
                  </a:extLst>
                </a:gridCol>
                <a:gridCol w="774710">
                  <a:extLst>
                    <a:ext uri="{9D8B030D-6E8A-4147-A177-3AD203B41FA5}">
                      <a16:colId xmlns:a16="http://schemas.microsoft.com/office/drawing/2014/main" val="1686994250"/>
                    </a:ext>
                  </a:extLst>
                </a:gridCol>
              </a:tblGrid>
              <a:tr h="1390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72920"/>
                  </a:ext>
                </a:extLst>
              </a:tr>
              <a:tr h="333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534494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826.184.842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31636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92.270.176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922701760,0%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922701760,0%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69840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733.914.666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89460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876667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942.411.422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3141371406,7%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52494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942.411.422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3141371406,7%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711371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Art.3° ley N°21.242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165.874.818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1658748180,0%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108673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776.536.604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7765366040,0%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915825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 6° ley N° 21.256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348935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1.042.555.772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735.804.608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097199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613913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32829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982.699.289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696.666.870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343064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029599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24515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92010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373.155.680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253.862.958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18619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740163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268538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274.157.999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94188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113580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94446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95045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98169"/>
                  </a:ext>
                </a:extLst>
              </a:tr>
              <a:tr h="222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68850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39.137.738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660286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27.104.552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704055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228959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397659"/>
                  </a:ext>
                </a:extLst>
              </a:tr>
              <a:tr h="1115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4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19034F-4946-4C92-87D8-6020DF870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88233"/>
              </p:ext>
            </p:extLst>
          </p:nvPr>
        </p:nvGraphicFramePr>
        <p:xfrm>
          <a:off x="539550" y="1700808"/>
          <a:ext cx="8110755" cy="3165903"/>
        </p:xfrm>
        <a:graphic>
          <a:graphicData uri="http://schemas.openxmlformats.org/drawingml/2006/table">
            <a:tbl>
              <a:tblPr/>
              <a:tblGrid>
                <a:gridCol w="265231">
                  <a:extLst>
                    <a:ext uri="{9D8B030D-6E8A-4147-A177-3AD203B41FA5}">
                      <a16:colId xmlns:a16="http://schemas.microsoft.com/office/drawing/2014/main" val="3593705375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105206207"/>
                    </a:ext>
                  </a:extLst>
                </a:gridCol>
                <a:gridCol w="265231">
                  <a:extLst>
                    <a:ext uri="{9D8B030D-6E8A-4147-A177-3AD203B41FA5}">
                      <a16:colId xmlns:a16="http://schemas.microsoft.com/office/drawing/2014/main" val="262129162"/>
                    </a:ext>
                  </a:extLst>
                </a:gridCol>
                <a:gridCol w="2991803">
                  <a:extLst>
                    <a:ext uri="{9D8B030D-6E8A-4147-A177-3AD203B41FA5}">
                      <a16:colId xmlns:a16="http://schemas.microsoft.com/office/drawing/2014/main" val="2031694427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647711242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2353066008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1155604099"/>
                    </a:ext>
                  </a:extLst>
                </a:gridCol>
                <a:gridCol w="710818">
                  <a:extLst>
                    <a:ext uri="{9D8B030D-6E8A-4147-A177-3AD203B41FA5}">
                      <a16:colId xmlns:a16="http://schemas.microsoft.com/office/drawing/2014/main" val="4239922514"/>
                    </a:ext>
                  </a:extLst>
                </a:gridCol>
                <a:gridCol w="755907">
                  <a:extLst>
                    <a:ext uri="{9D8B030D-6E8A-4147-A177-3AD203B41FA5}">
                      <a16:colId xmlns:a16="http://schemas.microsoft.com/office/drawing/2014/main" val="3760954442"/>
                    </a:ext>
                  </a:extLst>
                </a:gridCol>
                <a:gridCol w="724080">
                  <a:extLst>
                    <a:ext uri="{9D8B030D-6E8A-4147-A177-3AD203B41FA5}">
                      <a16:colId xmlns:a16="http://schemas.microsoft.com/office/drawing/2014/main" val="1186917245"/>
                    </a:ext>
                  </a:extLst>
                </a:gridCol>
              </a:tblGrid>
              <a:tr h="124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8545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803217"/>
                  </a:ext>
                </a:extLst>
              </a:tr>
              <a:tr h="163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5.442.467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4.294.207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32865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08626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52106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1360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03080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58076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0141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0967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381649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59471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217606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9910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5.422.569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4.278.871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004839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3.383.009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18180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895.862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840101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824783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478566"/>
                  </a:ext>
                </a:extLst>
              </a:tr>
              <a:tr h="132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807014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781127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248232"/>
                  </a:ext>
                </a:extLst>
              </a:tr>
              <a:tr h="124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7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55613B-FF4B-48C4-8C0D-5B7F056A8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98328"/>
              </p:ext>
            </p:extLst>
          </p:nvPr>
        </p:nvGraphicFramePr>
        <p:xfrm>
          <a:off x="513316" y="1677512"/>
          <a:ext cx="8117366" cy="4086345"/>
        </p:xfrm>
        <a:graphic>
          <a:graphicData uri="http://schemas.openxmlformats.org/drawingml/2006/table">
            <a:tbl>
              <a:tblPr/>
              <a:tblGrid>
                <a:gridCol w="261935">
                  <a:extLst>
                    <a:ext uri="{9D8B030D-6E8A-4147-A177-3AD203B41FA5}">
                      <a16:colId xmlns:a16="http://schemas.microsoft.com/office/drawing/2014/main" val="3085275426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1308540912"/>
                    </a:ext>
                  </a:extLst>
                </a:gridCol>
                <a:gridCol w="261935">
                  <a:extLst>
                    <a:ext uri="{9D8B030D-6E8A-4147-A177-3AD203B41FA5}">
                      <a16:colId xmlns:a16="http://schemas.microsoft.com/office/drawing/2014/main" val="5622679"/>
                    </a:ext>
                  </a:extLst>
                </a:gridCol>
                <a:gridCol w="2954626">
                  <a:extLst>
                    <a:ext uri="{9D8B030D-6E8A-4147-A177-3AD203B41FA5}">
                      <a16:colId xmlns:a16="http://schemas.microsoft.com/office/drawing/2014/main" val="4062135460"/>
                    </a:ext>
                  </a:extLst>
                </a:gridCol>
                <a:gridCol w="809379">
                  <a:extLst>
                    <a:ext uri="{9D8B030D-6E8A-4147-A177-3AD203B41FA5}">
                      <a16:colId xmlns:a16="http://schemas.microsoft.com/office/drawing/2014/main" val="13105280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554319813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1671330343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209009693"/>
                    </a:ext>
                  </a:extLst>
                </a:gridCol>
                <a:gridCol w="746515">
                  <a:extLst>
                    <a:ext uri="{9D8B030D-6E8A-4147-A177-3AD203B41FA5}">
                      <a16:colId xmlns:a16="http://schemas.microsoft.com/office/drawing/2014/main" val="1442936719"/>
                    </a:ext>
                  </a:extLst>
                </a:gridCol>
                <a:gridCol w="715083">
                  <a:extLst>
                    <a:ext uri="{9D8B030D-6E8A-4147-A177-3AD203B41FA5}">
                      <a16:colId xmlns:a16="http://schemas.microsoft.com/office/drawing/2014/main" val="870928589"/>
                    </a:ext>
                  </a:extLst>
                </a:gridCol>
              </a:tblGrid>
              <a:tr h="123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097913"/>
                  </a:ext>
                </a:extLst>
              </a:tr>
              <a:tr h="3770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976878"/>
                  </a:ext>
                </a:extLst>
              </a:tr>
              <a:tr h="161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2.751.080.855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7.605.291.580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630884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250.939.919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1.343.914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204.916.978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01847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121.065.145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107.453.358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08796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103.923.143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880130"/>
                  </a:ext>
                </a:extLst>
              </a:tr>
              <a:tr h="176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4.803.283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-10.990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508704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553.718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264175"/>
                  </a:ext>
                </a:extLst>
              </a:tr>
              <a:tr h="161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56426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590834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87992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616545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39.007.181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1.322.264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658188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18.266.544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36544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5.449.394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72966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66407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80151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779338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666384"/>
                  </a:ext>
                </a:extLst>
              </a:tr>
              <a:tr h="130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9094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770727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159.088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683294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4.913.518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4342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751.957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26911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8856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26049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4.534.070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018245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290797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2.718.318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554910"/>
                  </a:ext>
                </a:extLst>
              </a:tr>
              <a:tr h="123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00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4846</TotalTime>
  <Words>8579</Words>
  <Application>Microsoft Office PowerPoint</Application>
  <PresentationFormat>Presentación en pantalla (4:3)</PresentationFormat>
  <Paragraphs>4660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2_Tema de Office</vt:lpstr>
      <vt:lpstr>Presentación de PowerPoint</vt:lpstr>
      <vt:lpstr>EJECUCIÓN ACUMULADA DE GASTOS A OCTUBRE DE 2020  PARTIDA 50 TESORO PÚBLICO</vt:lpstr>
      <vt:lpstr>EJECUCIÓN ACUMULADA DE GASTOS A OCTUBRE DE 2020  PARTIDA 50 RESUMEN POR CAPÍTULOS</vt:lpstr>
      <vt:lpstr>EJECUCIÓN ACUMULADA DE GASTOS A OCTUBRE DE 2020  PARTIDA 50. CAPÍTULO 01. PROGRAMA 02:  SUBSIDIOS</vt:lpstr>
      <vt:lpstr>EJECUCIÓN ACUMULADA DE GASTOS A OCTUBRE DE 2020  PARTIDA 50. CAPÍTULO 01. PROGRAMA 03:  OPERACIONES COMPLEMENTARIAS</vt:lpstr>
      <vt:lpstr>EJECUCIÓN ACUMULADA DE GASTOS A OCTUBRE DE 2020  PARTIDA 50. CAPÍTULO 01. PROGRAMA 03:  OPERACIONES COMPLEMENTARIAS</vt:lpstr>
      <vt:lpstr>EJECUCIÓN ACUMULADA DE GASTOS A OCTUBRE DE 2020  PARTIDA 50. CAPÍTULO 01. PROGRAMA 03:  OPERACIONES COMPLEMENTARIAS</vt:lpstr>
      <vt:lpstr>EJECUCIÓN ACUMULADA DE GASTOS A OCTUBRE DE 2020  PARTIDA 50. CAPÍTULO 01. PROGRAMA 03:  OPERACIONES COMPLEMENTARIAS</vt:lpstr>
      <vt:lpstr>EJECUCIÓN ACUMULADA DE GASTOS A OCTUBRE DE 2020  PARTIDA 50. CAPÍTULO 01. PROGRAMA 04:  SERVICIO DE LA DEUDA PÚBLICA</vt:lpstr>
      <vt:lpstr>EJECUCIÓN ACUMULADA DE GASTOS A OCTUBRE DE 2020  PARTIDA 50. CAPÍTULO 01. PROGRAMA 04:  SERVICIO DE LA DEUDA PÚBLICA</vt:lpstr>
      <vt:lpstr>EJECUCIÓN ACUMULADA DE GASTOS A OCTUBRE DE 2020  PARTIDA 50. CAPÍTULO 01. PROGRAMA 04:  SERVICIO DE LA DEUDA PÚBLICA</vt:lpstr>
      <vt:lpstr>EJECUCIÓN ACUMULADA DE GASTOS A OCTUBRE DE 2020  PARTIDA 50. CAPÍTULO 01. PROGRAMA 04:  SERVICIO DE LA DEUDA PÚBLICA</vt:lpstr>
      <vt:lpstr>EJECUCIÓN ACUMULADA DE GASTOS A OCTUBRE DE 2020  PARTIDA 50. CAPÍTULO 01. PROGRAMA 05:  APORTE FISCAL LIBRE</vt:lpstr>
      <vt:lpstr>EJECUCIÓN ACUMULADA DE GASTOS A OCTUBRE DE 2020  PARTIDA 50. CAPÍTULO 01. PROGRAMA 05:  APORTE FISCAL LIBRE</vt:lpstr>
      <vt:lpstr>EJECUCIÓN ACUMULADA DE GASTOS A OCTUBRE DE 2020  PARTIDA 50. CAPÍTULO 01. PROGRAMA 05:  APORTE FISCAL LIBRE</vt:lpstr>
      <vt:lpstr>EJECUCIÓN ACUMULADA DE GASTOS A OCTUBRE DE 2020  PARTIDA 50. CAPÍTULO 01. PROGRAMA 06:  FONDO DE RESERVA DE PENSIONES</vt:lpstr>
      <vt:lpstr>EJECUCIÓN ACUMULADA DE GASTOS A OCTUBRE DE 2020  PARTIDA 50. CAPÍTULO 01. PROGRAMA 07:  FONDO DE ESTABILIZACIÓN ECONÓMICA Y SOCIAL</vt:lpstr>
      <vt:lpstr>EJECUCIÓN ACUMULADA DE GASTOS A OCTUBRE DE 2020  PARTIDA 50. CAPÍTULO 01. PROGRAMA 08:  FONDO PARA LA EDUCACIÓN</vt:lpstr>
      <vt:lpstr>EJECUCIÓN ACUMULADA DE GASTOS A OCTUBRE DE 2020  PARTIDA 50. CAPÍTULO 01. PROGRAMA 09:  FONDO DE APOYO REGIONAL</vt:lpstr>
      <vt:lpstr>EJECUCIÓN ACUMULADA DE GASTOS A OCTUBRE DE 2020  PARTIDA 50. CAPÍTULO 01. PROGRAMA 10:  FONDO PARA DIAGNÓSTICOS Y TRATAMIENTOS DE ALTO COSTO</vt:lpstr>
      <vt:lpstr>EJECUCIÓN ACUMULADA DE GASTOS A OCTUBRE DE 2020  PARTIDA 50. CAPÍTULO 01. PROGRAMA 12:  FONDO DE CONTINGENCIA ESTRATÉGICO</vt:lpstr>
      <vt:lpstr>EJECUCIÓN ACUMULADA DE GASTOS A OCTUBRE DE 2020  PARTIDA 50. CAPÍTULO 01. PROGRAMA 13:  FINANCIAMIENTO GOBIERNOS REGIONALES </vt:lpstr>
      <vt:lpstr>EJECUCIÓN ACUMULADA DE GASTOS A OCTUBRE DE 2020  PARTIDA 50. CAPÍTULO 01. PROGRAMA 13:  FINANCIAMIENTO GOBIERNOS REGIONALES </vt:lpstr>
      <vt:lpstr>EJECUCIÓN ACUMULADA DE GASTOS A OCTUBRE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362</cp:revision>
  <cp:lastPrinted>2019-10-22T12:56:39Z</cp:lastPrinted>
  <dcterms:created xsi:type="dcterms:W3CDTF">2016-06-23T13:38:47Z</dcterms:created>
  <dcterms:modified xsi:type="dcterms:W3CDTF">2020-12-22T14:39:21Z</dcterms:modified>
</cp:coreProperties>
</file>