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03" r:id="rId9"/>
    <p:sldId id="268" r:id="rId10"/>
    <p:sldId id="310" r:id="rId11"/>
    <p:sldId id="311" r:id="rId12"/>
    <p:sldId id="309" r:id="rId13"/>
    <p:sldId id="306" r:id="rId14"/>
    <p:sldId id="312" r:id="rId15"/>
    <p:sldId id="307" r:id="rId16"/>
    <p:sldId id="271" r:id="rId17"/>
    <p:sldId id="273" r:id="rId18"/>
    <p:sldId id="274" r:id="rId19"/>
    <p:sldId id="276" r:id="rId20"/>
    <p:sldId id="275" r:id="rId21"/>
    <p:sldId id="313" r:id="rId22"/>
    <p:sldId id="314" r:id="rId23"/>
    <p:sldId id="315" r:id="rId24"/>
    <p:sldId id="316" r:id="rId2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26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22-12-2020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22-12-2020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22-12-2020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22-12-2020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22-12-2020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22-12-2020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22-12-2020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22-12-2020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22-12-2020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22-12-2020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22-12-2020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22-12-2020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22-12-2020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noviembre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539552" y="1988840"/>
            <a:ext cx="8064896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7545" y="665015"/>
            <a:ext cx="80669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544" y="1256108"/>
            <a:ext cx="8066903" cy="398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D732989-6BC4-43CA-8610-42B207E4F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365017"/>
              </p:ext>
            </p:extLst>
          </p:nvPr>
        </p:nvGraphicFramePr>
        <p:xfrm>
          <a:off x="537543" y="1650412"/>
          <a:ext cx="8066898" cy="4363115"/>
        </p:xfrm>
        <a:graphic>
          <a:graphicData uri="http://schemas.openxmlformats.org/drawingml/2006/table">
            <a:tbl>
              <a:tblPr/>
              <a:tblGrid>
                <a:gridCol w="260307">
                  <a:extLst>
                    <a:ext uri="{9D8B030D-6E8A-4147-A177-3AD203B41FA5}">
                      <a16:colId xmlns:a16="http://schemas.microsoft.com/office/drawing/2014/main" val="981442701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3357276775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4147089388"/>
                    </a:ext>
                  </a:extLst>
                </a:gridCol>
                <a:gridCol w="2936258">
                  <a:extLst>
                    <a:ext uri="{9D8B030D-6E8A-4147-A177-3AD203B41FA5}">
                      <a16:colId xmlns:a16="http://schemas.microsoft.com/office/drawing/2014/main" val="4242057362"/>
                    </a:ext>
                  </a:extLst>
                </a:gridCol>
                <a:gridCol w="804346">
                  <a:extLst>
                    <a:ext uri="{9D8B030D-6E8A-4147-A177-3AD203B41FA5}">
                      <a16:colId xmlns:a16="http://schemas.microsoft.com/office/drawing/2014/main" val="2734639364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2988507874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3431518155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637206558"/>
                    </a:ext>
                  </a:extLst>
                </a:gridCol>
                <a:gridCol w="741873">
                  <a:extLst>
                    <a:ext uri="{9D8B030D-6E8A-4147-A177-3AD203B41FA5}">
                      <a16:colId xmlns:a16="http://schemas.microsoft.com/office/drawing/2014/main" val="2688382066"/>
                    </a:ext>
                  </a:extLst>
                </a:gridCol>
                <a:gridCol w="710637">
                  <a:extLst>
                    <a:ext uri="{9D8B030D-6E8A-4147-A177-3AD203B41FA5}">
                      <a16:colId xmlns:a16="http://schemas.microsoft.com/office/drawing/2014/main" val="617445314"/>
                    </a:ext>
                  </a:extLst>
                </a:gridCol>
              </a:tblGrid>
              <a:tr h="117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508770"/>
                  </a:ext>
                </a:extLst>
              </a:tr>
              <a:tr h="3525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712163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78.996.748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78.817.921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-178.827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46.482.241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253055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23.366.111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23.366.111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12.305.207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709366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33.348.164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896514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384.528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209.116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-175.412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697183"/>
                  </a:ext>
                </a:extLst>
              </a:tr>
              <a:tr h="132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832213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15319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479.690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74750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57.899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54.484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57.899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834308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11.325.668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11.358.308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32.640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8.279.271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173366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3.548.939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3.548.939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4.065.669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578027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2.793.131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2.793.131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893.148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455723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246.046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246.046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199.368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727347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385.560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57843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99333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78.615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78.614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471383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73.918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474350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-3.183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789024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-2.372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49559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-4.514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274810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35.540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193614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30.250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81.839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538809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213.739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213.739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302.999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7123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29.555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854913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866233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41.209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208983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507.961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876878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51.255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312978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880.016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880.016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558.379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761199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1.455.731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1.455.731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734.762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32924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422.154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422.154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195.249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975889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77870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635547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268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352" y="729973"/>
            <a:ext cx="79895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206" y="1385191"/>
            <a:ext cx="8018661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E600F42-3581-469B-B0B2-68BAB312A8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139020"/>
              </p:ext>
            </p:extLst>
          </p:nvPr>
        </p:nvGraphicFramePr>
        <p:xfrm>
          <a:off x="529206" y="1814442"/>
          <a:ext cx="8018661" cy="2197909"/>
        </p:xfrm>
        <a:graphic>
          <a:graphicData uri="http://schemas.openxmlformats.org/drawingml/2006/table">
            <a:tbl>
              <a:tblPr/>
              <a:tblGrid>
                <a:gridCol w="258750">
                  <a:extLst>
                    <a:ext uri="{9D8B030D-6E8A-4147-A177-3AD203B41FA5}">
                      <a16:colId xmlns:a16="http://schemas.microsoft.com/office/drawing/2014/main" val="3516342504"/>
                    </a:ext>
                  </a:extLst>
                </a:gridCol>
                <a:gridCol w="258750">
                  <a:extLst>
                    <a:ext uri="{9D8B030D-6E8A-4147-A177-3AD203B41FA5}">
                      <a16:colId xmlns:a16="http://schemas.microsoft.com/office/drawing/2014/main" val="900920169"/>
                    </a:ext>
                  </a:extLst>
                </a:gridCol>
                <a:gridCol w="258750">
                  <a:extLst>
                    <a:ext uri="{9D8B030D-6E8A-4147-A177-3AD203B41FA5}">
                      <a16:colId xmlns:a16="http://schemas.microsoft.com/office/drawing/2014/main" val="1738296511"/>
                    </a:ext>
                  </a:extLst>
                </a:gridCol>
                <a:gridCol w="2918699">
                  <a:extLst>
                    <a:ext uri="{9D8B030D-6E8A-4147-A177-3AD203B41FA5}">
                      <a16:colId xmlns:a16="http://schemas.microsoft.com/office/drawing/2014/main" val="873414679"/>
                    </a:ext>
                  </a:extLst>
                </a:gridCol>
                <a:gridCol w="799537">
                  <a:extLst>
                    <a:ext uri="{9D8B030D-6E8A-4147-A177-3AD203B41FA5}">
                      <a16:colId xmlns:a16="http://schemas.microsoft.com/office/drawing/2014/main" val="3761841180"/>
                    </a:ext>
                  </a:extLst>
                </a:gridCol>
                <a:gridCol w="693450">
                  <a:extLst>
                    <a:ext uri="{9D8B030D-6E8A-4147-A177-3AD203B41FA5}">
                      <a16:colId xmlns:a16="http://schemas.microsoft.com/office/drawing/2014/main" val="2821691221"/>
                    </a:ext>
                  </a:extLst>
                </a:gridCol>
                <a:gridCol w="693450">
                  <a:extLst>
                    <a:ext uri="{9D8B030D-6E8A-4147-A177-3AD203B41FA5}">
                      <a16:colId xmlns:a16="http://schemas.microsoft.com/office/drawing/2014/main" val="221729604"/>
                    </a:ext>
                  </a:extLst>
                </a:gridCol>
                <a:gridCol w="693450">
                  <a:extLst>
                    <a:ext uri="{9D8B030D-6E8A-4147-A177-3AD203B41FA5}">
                      <a16:colId xmlns:a16="http://schemas.microsoft.com/office/drawing/2014/main" val="3723548994"/>
                    </a:ext>
                  </a:extLst>
                </a:gridCol>
                <a:gridCol w="737437">
                  <a:extLst>
                    <a:ext uri="{9D8B030D-6E8A-4147-A177-3AD203B41FA5}">
                      <a16:colId xmlns:a16="http://schemas.microsoft.com/office/drawing/2014/main" val="3207168218"/>
                    </a:ext>
                  </a:extLst>
                </a:gridCol>
                <a:gridCol w="706388">
                  <a:extLst>
                    <a:ext uri="{9D8B030D-6E8A-4147-A177-3AD203B41FA5}">
                      <a16:colId xmlns:a16="http://schemas.microsoft.com/office/drawing/2014/main" val="739001206"/>
                    </a:ext>
                  </a:extLst>
                </a:gridCol>
              </a:tblGrid>
              <a:tr h="1221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62723"/>
                  </a:ext>
                </a:extLst>
              </a:tr>
              <a:tr h="3663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707656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691.364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691.364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823.374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405068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233.184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233.184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293.869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813208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258.251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747869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39.936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897783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61.039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245756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30.203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30.203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170.279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531343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825302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7.400.374.602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329875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621.210.713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621.210.713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5.517.197.024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511761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380.480.500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178691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1.477.836.698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1.477.836.698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1.481.596.209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067838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20.399.072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20.399.072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20.926.428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361823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213.943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172.578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638681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18630,0%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18630,0%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114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1728" y="787951"/>
            <a:ext cx="8062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31981" y="1412776"/>
            <a:ext cx="8062451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F9C5279-B939-41BE-A5A6-58DE6743F3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755577"/>
              </p:ext>
            </p:extLst>
          </p:nvPr>
        </p:nvGraphicFramePr>
        <p:xfrm>
          <a:off x="561728" y="1771707"/>
          <a:ext cx="8059510" cy="1584176"/>
        </p:xfrm>
        <a:graphic>
          <a:graphicData uri="http://schemas.openxmlformats.org/drawingml/2006/table">
            <a:tbl>
              <a:tblPr/>
              <a:tblGrid>
                <a:gridCol w="263555">
                  <a:extLst>
                    <a:ext uri="{9D8B030D-6E8A-4147-A177-3AD203B41FA5}">
                      <a16:colId xmlns:a16="http://schemas.microsoft.com/office/drawing/2014/main" val="196376757"/>
                    </a:ext>
                  </a:extLst>
                </a:gridCol>
                <a:gridCol w="263555">
                  <a:extLst>
                    <a:ext uri="{9D8B030D-6E8A-4147-A177-3AD203B41FA5}">
                      <a16:colId xmlns:a16="http://schemas.microsoft.com/office/drawing/2014/main" val="116258672"/>
                    </a:ext>
                  </a:extLst>
                </a:gridCol>
                <a:gridCol w="263555">
                  <a:extLst>
                    <a:ext uri="{9D8B030D-6E8A-4147-A177-3AD203B41FA5}">
                      <a16:colId xmlns:a16="http://schemas.microsoft.com/office/drawing/2014/main" val="4000668786"/>
                    </a:ext>
                  </a:extLst>
                </a:gridCol>
                <a:gridCol w="2972901">
                  <a:extLst>
                    <a:ext uri="{9D8B030D-6E8A-4147-A177-3AD203B41FA5}">
                      <a16:colId xmlns:a16="http://schemas.microsoft.com/office/drawing/2014/main" val="3749183742"/>
                    </a:ext>
                  </a:extLst>
                </a:gridCol>
                <a:gridCol w="706327">
                  <a:extLst>
                    <a:ext uri="{9D8B030D-6E8A-4147-A177-3AD203B41FA5}">
                      <a16:colId xmlns:a16="http://schemas.microsoft.com/office/drawing/2014/main" val="3553423138"/>
                    </a:ext>
                  </a:extLst>
                </a:gridCol>
                <a:gridCol w="706327">
                  <a:extLst>
                    <a:ext uri="{9D8B030D-6E8A-4147-A177-3AD203B41FA5}">
                      <a16:colId xmlns:a16="http://schemas.microsoft.com/office/drawing/2014/main" val="611279185"/>
                    </a:ext>
                  </a:extLst>
                </a:gridCol>
                <a:gridCol w="706327">
                  <a:extLst>
                    <a:ext uri="{9D8B030D-6E8A-4147-A177-3AD203B41FA5}">
                      <a16:colId xmlns:a16="http://schemas.microsoft.com/office/drawing/2014/main" val="4078986619"/>
                    </a:ext>
                  </a:extLst>
                </a:gridCol>
                <a:gridCol w="706327">
                  <a:extLst>
                    <a:ext uri="{9D8B030D-6E8A-4147-A177-3AD203B41FA5}">
                      <a16:colId xmlns:a16="http://schemas.microsoft.com/office/drawing/2014/main" val="1861982094"/>
                    </a:ext>
                  </a:extLst>
                </a:gridCol>
                <a:gridCol w="751131">
                  <a:extLst>
                    <a:ext uri="{9D8B030D-6E8A-4147-A177-3AD203B41FA5}">
                      <a16:colId xmlns:a16="http://schemas.microsoft.com/office/drawing/2014/main" val="546817329"/>
                    </a:ext>
                  </a:extLst>
                </a:gridCol>
                <a:gridCol w="719505">
                  <a:extLst>
                    <a:ext uri="{9D8B030D-6E8A-4147-A177-3AD203B41FA5}">
                      <a16:colId xmlns:a16="http://schemas.microsoft.com/office/drawing/2014/main" val="3997583110"/>
                    </a:ext>
                  </a:extLst>
                </a:gridCol>
              </a:tblGrid>
              <a:tr h="1553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417545"/>
                  </a:ext>
                </a:extLst>
              </a:tr>
              <a:tr h="3805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825679"/>
                  </a:ext>
                </a:extLst>
              </a:tr>
              <a:tr h="163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1.623.740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480168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1.623.740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136660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216601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660.930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660.930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1.218.180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387038"/>
                  </a:ext>
                </a:extLst>
              </a:tr>
              <a:tr h="139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845621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372.812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401.805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140262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579878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143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6798" y="711519"/>
            <a:ext cx="80704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8" y="1317476"/>
            <a:ext cx="807040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3F1AB8B-B2AD-4374-8957-D2175FD679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226891"/>
              </p:ext>
            </p:extLst>
          </p:nvPr>
        </p:nvGraphicFramePr>
        <p:xfrm>
          <a:off x="536803" y="1700808"/>
          <a:ext cx="8070399" cy="2731099"/>
        </p:xfrm>
        <a:graphic>
          <a:graphicData uri="http://schemas.openxmlformats.org/drawingml/2006/table">
            <a:tbl>
              <a:tblPr/>
              <a:tblGrid>
                <a:gridCol w="313009">
                  <a:extLst>
                    <a:ext uri="{9D8B030D-6E8A-4147-A177-3AD203B41FA5}">
                      <a16:colId xmlns:a16="http://schemas.microsoft.com/office/drawing/2014/main" val="4003872848"/>
                    </a:ext>
                  </a:extLst>
                </a:gridCol>
                <a:gridCol w="260840">
                  <a:extLst>
                    <a:ext uri="{9D8B030D-6E8A-4147-A177-3AD203B41FA5}">
                      <a16:colId xmlns:a16="http://schemas.microsoft.com/office/drawing/2014/main" val="2889186632"/>
                    </a:ext>
                  </a:extLst>
                </a:gridCol>
                <a:gridCol w="293006">
                  <a:extLst>
                    <a:ext uri="{9D8B030D-6E8A-4147-A177-3AD203B41FA5}">
                      <a16:colId xmlns:a16="http://schemas.microsoft.com/office/drawing/2014/main" val="2519773556"/>
                    </a:ext>
                  </a:extLst>
                </a:gridCol>
                <a:gridCol w="2951847">
                  <a:extLst>
                    <a:ext uri="{9D8B030D-6E8A-4147-A177-3AD203B41FA5}">
                      <a16:colId xmlns:a16="http://schemas.microsoft.com/office/drawing/2014/main" val="3737432603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486250986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63251529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3160242677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3635583524"/>
                    </a:ext>
                  </a:extLst>
                </a:gridCol>
                <a:gridCol w="743395">
                  <a:extLst>
                    <a:ext uri="{9D8B030D-6E8A-4147-A177-3AD203B41FA5}">
                      <a16:colId xmlns:a16="http://schemas.microsoft.com/office/drawing/2014/main" val="3773353838"/>
                    </a:ext>
                  </a:extLst>
                </a:gridCol>
                <a:gridCol w="712094">
                  <a:extLst>
                    <a:ext uri="{9D8B030D-6E8A-4147-A177-3AD203B41FA5}">
                      <a16:colId xmlns:a16="http://schemas.microsoft.com/office/drawing/2014/main" val="1844051039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359309"/>
                  </a:ext>
                </a:extLst>
              </a:tr>
              <a:tr h="4667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844309"/>
                  </a:ext>
                </a:extLst>
              </a:tr>
              <a:tr h="1606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43.083.408.990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2.554.406.118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33.586.165.238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41860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43.083.408.990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2.554.406.118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33.586.165.238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01058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18.414.647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17.825.369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-589.278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14.297.461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01971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128.899.927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127.527.815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-1.372.112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106.372.414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91621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566.677.803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568.314.048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1.636.245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464.962.386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4134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81.309.266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88.040.278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6.731.012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70.813.350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53338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2.394.355.571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2.842.618.347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448.262.776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2.384.526.987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96667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89.100.649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79.020.735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-10.079.914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57.740.782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52955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282.580.525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279.096.482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-3.484.043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233.678.508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2158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438.200.181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490.346.557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52.146.376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396.588.130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35740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11.352.765.810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11.188.459.983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-164.305.827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8.574.471.259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81054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1.183.064.384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1.222.530.759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39.466.375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973.362.911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59804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1.207.519.535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1.231.172.602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23.653.067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1.025.202.394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02788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2.085.193.560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2.158.909.951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73.716.391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1.135.450.731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24919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563.808.891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596.464.419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32.655.528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477.529.315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39746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14.970.921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12.941.117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-2.029.804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5.674.532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719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655558"/>
            <a:ext cx="81052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309749"/>
            <a:ext cx="8105286" cy="391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76CD1FD-564E-4009-B270-943B00A2FE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918265"/>
              </p:ext>
            </p:extLst>
          </p:nvPr>
        </p:nvGraphicFramePr>
        <p:xfrm>
          <a:off x="537920" y="1700808"/>
          <a:ext cx="8105287" cy="3071468"/>
        </p:xfrm>
        <a:graphic>
          <a:graphicData uri="http://schemas.openxmlformats.org/drawingml/2006/table">
            <a:tbl>
              <a:tblPr/>
              <a:tblGrid>
                <a:gridCol w="314362">
                  <a:extLst>
                    <a:ext uri="{9D8B030D-6E8A-4147-A177-3AD203B41FA5}">
                      <a16:colId xmlns:a16="http://schemas.microsoft.com/office/drawing/2014/main" val="3471948127"/>
                    </a:ext>
                  </a:extLst>
                </a:gridCol>
                <a:gridCol w="261968">
                  <a:extLst>
                    <a:ext uri="{9D8B030D-6E8A-4147-A177-3AD203B41FA5}">
                      <a16:colId xmlns:a16="http://schemas.microsoft.com/office/drawing/2014/main" val="131205601"/>
                    </a:ext>
                  </a:extLst>
                </a:gridCol>
                <a:gridCol w="313393">
                  <a:extLst>
                    <a:ext uri="{9D8B030D-6E8A-4147-A177-3AD203B41FA5}">
                      <a16:colId xmlns:a16="http://schemas.microsoft.com/office/drawing/2014/main" val="2518673258"/>
                    </a:ext>
                  </a:extLst>
                </a:gridCol>
                <a:gridCol w="2945488">
                  <a:extLst>
                    <a:ext uri="{9D8B030D-6E8A-4147-A177-3AD203B41FA5}">
                      <a16:colId xmlns:a16="http://schemas.microsoft.com/office/drawing/2014/main" val="1901781203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2201326736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891084181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273175432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2827410350"/>
                    </a:ext>
                  </a:extLst>
                </a:gridCol>
                <a:gridCol w="746608">
                  <a:extLst>
                    <a:ext uri="{9D8B030D-6E8A-4147-A177-3AD203B41FA5}">
                      <a16:colId xmlns:a16="http://schemas.microsoft.com/office/drawing/2014/main" val="3377963279"/>
                    </a:ext>
                  </a:extLst>
                </a:gridCol>
                <a:gridCol w="715172">
                  <a:extLst>
                    <a:ext uri="{9D8B030D-6E8A-4147-A177-3AD203B41FA5}">
                      <a16:colId xmlns:a16="http://schemas.microsoft.com/office/drawing/2014/main" val="1270578189"/>
                    </a:ext>
                  </a:extLst>
                </a:gridCol>
              </a:tblGrid>
              <a:tr h="1563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395910"/>
                  </a:ext>
                </a:extLst>
              </a:tr>
              <a:tr h="4539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77910"/>
                  </a:ext>
                </a:extLst>
              </a:tr>
              <a:tr h="127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7.032.371.809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7.438.286.013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405.914.204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6.236.146.001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18226"/>
                  </a:ext>
                </a:extLst>
              </a:tr>
              <a:tr h="126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6.719.072.728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8.602.307.505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1.883.234.777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7.001.540.067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765647"/>
                  </a:ext>
                </a:extLst>
              </a:tr>
              <a:tr h="126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48.069.314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45.654.576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-2.414.738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46.349.145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163358"/>
                  </a:ext>
                </a:extLst>
              </a:tr>
              <a:tr h="126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2.686.634.068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2.612.147.235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-74.486.833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1.724.497.406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633493"/>
                  </a:ext>
                </a:extLst>
              </a:tr>
              <a:tr h="126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1.109.154.952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1.048.243.352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-60.911.600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777.877.805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733384"/>
                  </a:ext>
                </a:extLst>
              </a:tr>
              <a:tr h="126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31.301.841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32.556.178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1.254.337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28.828.059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228433"/>
                  </a:ext>
                </a:extLst>
              </a:tr>
              <a:tr h="126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667.413.190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806.794.654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139.381.464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539.571.363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805498"/>
                  </a:ext>
                </a:extLst>
              </a:tr>
              <a:tr h="245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13.082.443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12.173.930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-908.513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10.146.822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427835"/>
                  </a:ext>
                </a:extLst>
              </a:tr>
              <a:tr h="126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199.608.086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208.462.345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8.854.259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166.431.622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59590"/>
                  </a:ext>
                </a:extLst>
              </a:tr>
              <a:tr h="126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126.063.631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121.343.643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-4.719.988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83.531.496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398881"/>
                  </a:ext>
                </a:extLst>
              </a:tr>
              <a:tr h="126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60.474.453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59.267.935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-1.206.518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46.439.226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84913"/>
                  </a:ext>
                </a:extLst>
              </a:tr>
              <a:tr h="126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120.951.836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112.004.444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-8.947.392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66.266.281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943734"/>
                  </a:ext>
                </a:extLst>
              </a:tr>
              <a:tr h="126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59.656.335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58.719.409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-936.926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67.718.235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987444"/>
                  </a:ext>
                </a:extLst>
              </a:tr>
              <a:tr h="126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59.233.152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79.675.591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20.442.439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43.395.992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761972"/>
                  </a:ext>
                </a:extLst>
              </a:tr>
              <a:tr h="126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198.193.425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176.161.274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-22.032.151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128.523.483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115668"/>
                  </a:ext>
                </a:extLst>
              </a:tr>
              <a:tr h="245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304.493.223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395.823.120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91.329.897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250.413.770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184643"/>
                  </a:ext>
                </a:extLst>
              </a:tr>
              <a:tr h="126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560.155.386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370.519.324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-189.636.062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447.817.305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882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488" y="715917"/>
            <a:ext cx="80799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4488" y="1356354"/>
            <a:ext cx="770164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4442666-43E7-4931-B8C9-E2916637C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150875"/>
              </p:ext>
            </p:extLst>
          </p:nvPr>
        </p:nvGraphicFramePr>
        <p:xfrm>
          <a:off x="520124" y="1774409"/>
          <a:ext cx="8079960" cy="2133640"/>
        </p:xfrm>
        <a:graphic>
          <a:graphicData uri="http://schemas.openxmlformats.org/drawingml/2006/table">
            <a:tbl>
              <a:tblPr/>
              <a:tblGrid>
                <a:gridCol w="264224">
                  <a:extLst>
                    <a:ext uri="{9D8B030D-6E8A-4147-A177-3AD203B41FA5}">
                      <a16:colId xmlns:a16="http://schemas.microsoft.com/office/drawing/2014/main" val="2615484054"/>
                    </a:ext>
                  </a:extLst>
                </a:gridCol>
                <a:gridCol w="264224">
                  <a:extLst>
                    <a:ext uri="{9D8B030D-6E8A-4147-A177-3AD203B41FA5}">
                      <a16:colId xmlns:a16="http://schemas.microsoft.com/office/drawing/2014/main" val="800396381"/>
                    </a:ext>
                  </a:extLst>
                </a:gridCol>
                <a:gridCol w="264224">
                  <a:extLst>
                    <a:ext uri="{9D8B030D-6E8A-4147-A177-3AD203B41FA5}">
                      <a16:colId xmlns:a16="http://schemas.microsoft.com/office/drawing/2014/main" val="2814041462"/>
                    </a:ext>
                  </a:extLst>
                </a:gridCol>
                <a:gridCol w="2980444">
                  <a:extLst>
                    <a:ext uri="{9D8B030D-6E8A-4147-A177-3AD203B41FA5}">
                      <a16:colId xmlns:a16="http://schemas.microsoft.com/office/drawing/2014/main" val="1794424384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3297005510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2555304446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429571864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230458150"/>
                    </a:ext>
                  </a:extLst>
                </a:gridCol>
                <a:gridCol w="753037">
                  <a:extLst>
                    <a:ext uri="{9D8B030D-6E8A-4147-A177-3AD203B41FA5}">
                      <a16:colId xmlns:a16="http://schemas.microsoft.com/office/drawing/2014/main" val="1799495454"/>
                    </a:ext>
                  </a:extLst>
                </a:gridCol>
                <a:gridCol w="721331">
                  <a:extLst>
                    <a:ext uri="{9D8B030D-6E8A-4147-A177-3AD203B41FA5}">
                      <a16:colId xmlns:a16="http://schemas.microsoft.com/office/drawing/2014/main" val="2632347103"/>
                    </a:ext>
                  </a:extLst>
                </a:gridCol>
              </a:tblGrid>
              <a:tr h="1463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425639"/>
                  </a:ext>
                </a:extLst>
              </a:tr>
              <a:tr h="3830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380385"/>
                  </a:ext>
                </a:extLst>
              </a:tr>
              <a:tr h="164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313.224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-26.132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267.963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197281"/>
                  </a:ext>
                </a:extLst>
              </a:tr>
              <a:tr h="13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313.224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-26.132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267.963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949004"/>
                  </a:ext>
                </a:extLst>
              </a:tr>
              <a:tr h="13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186.923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177.557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-9.366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140.599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881629"/>
                  </a:ext>
                </a:extLst>
              </a:tr>
              <a:tr h="13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160.024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-3.894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64788"/>
                  </a:ext>
                </a:extLst>
              </a:tr>
              <a:tr h="13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847660"/>
                  </a:ext>
                </a:extLst>
              </a:tr>
              <a:tr h="13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422612"/>
                  </a:ext>
                </a:extLst>
              </a:tr>
              <a:tr h="13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16.685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-3.097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11.310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372720"/>
                  </a:ext>
                </a:extLst>
              </a:tr>
              <a:tr h="13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152.433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-16.766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127.364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350919"/>
                  </a:ext>
                </a:extLst>
              </a:tr>
              <a:tr h="13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325081"/>
                  </a:ext>
                </a:extLst>
              </a:tr>
              <a:tr h="13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49.885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-10.955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66.210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642154"/>
                  </a:ext>
                </a:extLst>
              </a:tr>
              <a:tr h="13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48.106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29.453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968941"/>
                  </a:ext>
                </a:extLst>
              </a:tr>
              <a:tr h="130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778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820" y="661625"/>
            <a:ext cx="81351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8519" y="3861048"/>
            <a:ext cx="8095416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OCTUBRE 2020 de Fondo FRP en millones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B64CBC8-D9E8-469D-8920-ABAE262503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962790"/>
              </p:ext>
            </p:extLst>
          </p:nvPr>
        </p:nvGraphicFramePr>
        <p:xfrm>
          <a:off x="508820" y="4206821"/>
          <a:ext cx="8163722" cy="1626022"/>
        </p:xfrm>
        <a:graphic>
          <a:graphicData uri="http://schemas.openxmlformats.org/drawingml/2006/table">
            <a:tbl>
              <a:tblPr/>
              <a:tblGrid>
                <a:gridCol w="339025">
                  <a:extLst>
                    <a:ext uri="{9D8B030D-6E8A-4147-A177-3AD203B41FA5}">
                      <a16:colId xmlns:a16="http://schemas.microsoft.com/office/drawing/2014/main" val="2859243736"/>
                    </a:ext>
                  </a:extLst>
                </a:gridCol>
                <a:gridCol w="298149">
                  <a:extLst>
                    <a:ext uri="{9D8B030D-6E8A-4147-A177-3AD203B41FA5}">
                      <a16:colId xmlns:a16="http://schemas.microsoft.com/office/drawing/2014/main" val="4180011356"/>
                    </a:ext>
                  </a:extLst>
                </a:gridCol>
                <a:gridCol w="298149">
                  <a:extLst>
                    <a:ext uri="{9D8B030D-6E8A-4147-A177-3AD203B41FA5}">
                      <a16:colId xmlns:a16="http://schemas.microsoft.com/office/drawing/2014/main" val="1488111552"/>
                    </a:ext>
                  </a:extLst>
                </a:gridCol>
                <a:gridCol w="2904529">
                  <a:extLst>
                    <a:ext uri="{9D8B030D-6E8A-4147-A177-3AD203B41FA5}">
                      <a16:colId xmlns:a16="http://schemas.microsoft.com/office/drawing/2014/main" val="2136062198"/>
                    </a:ext>
                  </a:extLst>
                </a:gridCol>
                <a:gridCol w="720645">
                  <a:extLst>
                    <a:ext uri="{9D8B030D-6E8A-4147-A177-3AD203B41FA5}">
                      <a16:colId xmlns:a16="http://schemas.microsoft.com/office/drawing/2014/main" val="442656292"/>
                    </a:ext>
                  </a:extLst>
                </a:gridCol>
                <a:gridCol w="720645">
                  <a:extLst>
                    <a:ext uri="{9D8B030D-6E8A-4147-A177-3AD203B41FA5}">
                      <a16:colId xmlns:a16="http://schemas.microsoft.com/office/drawing/2014/main" val="3853479731"/>
                    </a:ext>
                  </a:extLst>
                </a:gridCol>
                <a:gridCol w="720645">
                  <a:extLst>
                    <a:ext uri="{9D8B030D-6E8A-4147-A177-3AD203B41FA5}">
                      <a16:colId xmlns:a16="http://schemas.microsoft.com/office/drawing/2014/main" val="1275828600"/>
                    </a:ext>
                  </a:extLst>
                </a:gridCol>
                <a:gridCol w="720645">
                  <a:extLst>
                    <a:ext uri="{9D8B030D-6E8A-4147-A177-3AD203B41FA5}">
                      <a16:colId xmlns:a16="http://schemas.microsoft.com/office/drawing/2014/main" val="2187077388"/>
                    </a:ext>
                  </a:extLst>
                </a:gridCol>
                <a:gridCol w="720645">
                  <a:extLst>
                    <a:ext uri="{9D8B030D-6E8A-4147-A177-3AD203B41FA5}">
                      <a16:colId xmlns:a16="http://schemas.microsoft.com/office/drawing/2014/main" val="671414946"/>
                    </a:ext>
                  </a:extLst>
                </a:gridCol>
                <a:gridCol w="720645">
                  <a:extLst>
                    <a:ext uri="{9D8B030D-6E8A-4147-A177-3AD203B41FA5}">
                      <a16:colId xmlns:a16="http://schemas.microsoft.com/office/drawing/2014/main" val="1709571924"/>
                    </a:ext>
                  </a:extLst>
                </a:gridCol>
              </a:tblGrid>
              <a:tr h="1474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235880"/>
                  </a:ext>
                </a:extLst>
              </a:tr>
              <a:tr h="3884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062787"/>
                  </a:ext>
                </a:extLst>
              </a:tr>
              <a:tr h="1664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4.777.903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505841"/>
                  </a:ext>
                </a:extLst>
              </a:tr>
              <a:tr h="13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940237"/>
                  </a:ext>
                </a:extLst>
              </a:tr>
              <a:tr h="13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1.576.475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95875"/>
                  </a:ext>
                </a:extLst>
              </a:tr>
              <a:tr h="13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1.576.475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900416"/>
                  </a:ext>
                </a:extLst>
              </a:tr>
              <a:tr h="13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1.576.475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39181"/>
                  </a:ext>
                </a:extLst>
              </a:tr>
              <a:tr h="13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3.194.913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499558"/>
                  </a:ext>
                </a:extLst>
              </a:tr>
              <a:tr h="13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273.056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273.056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3.194.913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282194"/>
                  </a:ext>
                </a:extLst>
              </a:tr>
              <a:tr h="1319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483570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537BDA88-7D10-473A-B9CE-7F03412B5F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699802"/>
              </p:ext>
            </p:extLst>
          </p:nvPr>
        </p:nvGraphicFramePr>
        <p:xfrm>
          <a:off x="2483768" y="2090806"/>
          <a:ext cx="4432300" cy="1384912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1150985382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912183411"/>
                    </a:ext>
                  </a:extLst>
                </a:gridCol>
              </a:tblGrid>
              <a:tr h="3462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octubre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666580"/>
                  </a:ext>
                </a:extLst>
              </a:tr>
              <a:tr h="17311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924844"/>
                  </a:ext>
                </a:extLst>
              </a:tr>
              <a:tr h="17311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-2.991,98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959223"/>
                  </a:ext>
                </a:extLst>
              </a:tr>
              <a:tr h="17311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2.109,84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964232"/>
                  </a:ext>
                </a:extLst>
              </a:tr>
              <a:tr h="17311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1.063,10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233801"/>
                  </a:ext>
                </a:extLst>
              </a:tr>
              <a:tr h="17311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-44,05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991212"/>
                  </a:ext>
                </a:extLst>
              </a:tr>
              <a:tr h="173114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9.614,04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871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679104"/>
            <a:ext cx="80648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564967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OCTUBRE 2020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638A6B0-35D6-4584-A235-B94177DBF2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118165"/>
              </p:ext>
            </p:extLst>
          </p:nvPr>
        </p:nvGraphicFramePr>
        <p:xfrm>
          <a:off x="537370" y="4077072"/>
          <a:ext cx="8062699" cy="1991444"/>
        </p:xfrm>
        <a:graphic>
          <a:graphicData uri="http://schemas.openxmlformats.org/drawingml/2006/table">
            <a:tbl>
              <a:tblPr/>
              <a:tblGrid>
                <a:gridCol w="294460">
                  <a:extLst>
                    <a:ext uri="{9D8B030D-6E8A-4147-A177-3AD203B41FA5}">
                      <a16:colId xmlns:a16="http://schemas.microsoft.com/office/drawing/2014/main" val="3679718249"/>
                    </a:ext>
                  </a:extLst>
                </a:gridCol>
                <a:gridCol w="294460">
                  <a:extLst>
                    <a:ext uri="{9D8B030D-6E8A-4147-A177-3AD203B41FA5}">
                      <a16:colId xmlns:a16="http://schemas.microsoft.com/office/drawing/2014/main" val="686505269"/>
                    </a:ext>
                  </a:extLst>
                </a:gridCol>
                <a:gridCol w="294460">
                  <a:extLst>
                    <a:ext uri="{9D8B030D-6E8A-4147-A177-3AD203B41FA5}">
                      <a16:colId xmlns:a16="http://schemas.microsoft.com/office/drawing/2014/main" val="536388967"/>
                    </a:ext>
                  </a:extLst>
                </a:gridCol>
                <a:gridCol w="2881676">
                  <a:extLst>
                    <a:ext uri="{9D8B030D-6E8A-4147-A177-3AD203B41FA5}">
                      <a16:colId xmlns:a16="http://schemas.microsoft.com/office/drawing/2014/main" val="4270914579"/>
                    </a:ext>
                  </a:extLst>
                </a:gridCol>
                <a:gridCol w="706606">
                  <a:extLst>
                    <a:ext uri="{9D8B030D-6E8A-4147-A177-3AD203B41FA5}">
                      <a16:colId xmlns:a16="http://schemas.microsoft.com/office/drawing/2014/main" val="3390929279"/>
                    </a:ext>
                  </a:extLst>
                </a:gridCol>
                <a:gridCol w="706606">
                  <a:extLst>
                    <a:ext uri="{9D8B030D-6E8A-4147-A177-3AD203B41FA5}">
                      <a16:colId xmlns:a16="http://schemas.microsoft.com/office/drawing/2014/main" val="329587845"/>
                    </a:ext>
                  </a:extLst>
                </a:gridCol>
                <a:gridCol w="706606">
                  <a:extLst>
                    <a:ext uri="{9D8B030D-6E8A-4147-A177-3AD203B41FA5}">
                      <a16:colId xmlns:a16="http://schemas.microsoft.com/office/drawing/2014/main" val="1983077768"/>
                    </a:ext>
                  </a:extLst>
                </a:gridCol>
                <a:gridCol w="706606">
                  <a:extLst>
                    <a:ext uri="{9D8B030D-6E8A-4147-A177-3AD203B41FA5}">
                      <a16:colId xmlns:a16="http://schemas.microsoft.com/office/drawing/2014/main" val="944707379"/>
                    </a:ext>
                  </a:extLst>
                </a:gridCol>
                <a:gridCol w="751429">
                  <a:extLst>
                    <a:ext uri="{9D8B030D-6E8A-4147-A177-3AD203B41FA5}">
                      <a16:colId xmlns:a16="http://schemas.microsoft.com/office/drawing/2014/main" val="4265285280"/>
                    </a:ext>
                  </a:extLst>
                </a:gridCol>
                <a:gridCol w="719790">
                  <a:extLst>
                    <a:ext uri="{9D8B030D-6E8A-4147-A177-3AD203B41FA5}">
                      <a16:colId xmlns:a16="http://schemas.microsoft.com/office/drawing/2014/main" val="3881990335"/>
                    </a:ext>
                  </a:extLst>
                </a:gridCol>
              </a:tblGrid>
              <a:tr h="1454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445144"/>
                  </a:ext>
                </a:extLst>
              </a:tr>
              <a:tr h="3808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414632"/>
                  </a:ext>
                </a:extLst>
              </a:tr>
              <a:tr h="1632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3.175.649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032453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438998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40893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099352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397110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924662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1683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43927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820042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069633"/>
                  </a:ext>
                </a:extLst>
              </a:tr>
              <a:tr h="1301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202868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C060D188-354A-4453-BF3A-167B00C0EB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25345"/>
              </p:ext>
            </p:extLst>
          </p:nvPr>
        </p:nvGraphicFramePr>
        <p:xfrm>
          <a:off x="2483768" y="2168679"/>
          <a:ext cx="4432300" cy="1288024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3191927243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76745106"/>
                    </a:ext>
                  </a:extLst>
                </a:gridCol>
              </a:tblGrid>
              <a:tr h="322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octubre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221414"/>
                  </a:ext>
                </a:extLst>
              </a:tr>
              <a:tr h="16100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397688"/>
                  </a:ext>
                </a:extLst>
              </a:tr>
              <a:tr h="16100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-17.048,27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2280"/>
                  </a:ext>
                </a:extLst>
              </a:tr>
              <a:tr h="16100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3.296,43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749099"/>
                  </a:ext>
                </a:extLst>
              </a:tr>
              <a:tr h="16100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1.716,74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17914"/>
                  </a:ext>
                </a:extLst>
              </a:tr>
              <a:tr h="16100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-28,98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47473"/>
                  </a:ext>
                </a:extLst>
              </a:tr>
              <a:tr h="161003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9.701,63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440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28176" y="754789"/>
            <a:ext cx="808764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28175" y="1509220"/>
            <a:ext cx="8087647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5E91103-EDFE-4E6B-823B-0C92F6FC97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937044"/>
              </p:ext>
            </p:extLst>
          </p:nvPr>
        </p:nvGraphicFramePr>
        <p:xfrm>
          <a:off x="528175" y="1824316"/>
          <a:ext cx="8084841" cy="1636310"/>
        </p:xfrm>
        <a:graphic>
          <a:graphicData uri="http://schemas.openxmlformats.org/drawingml/2006/table">
            <a:tbl>
              <a:tblPr/>
              <a:tblGrid>
                <a:gridCol w="304054">
                  <a:extLst>
                    <a:ext uri="{9D8B030D-6E8A-4147-A177-3AD203B41FA5}">
                      <a16:colId xmlns:a16="http://schemas.microsoft.com/office/drawing/2014/main" val="3645214161"/>
                    </a:ext>
                  </a:extLst>
                </a:gridCol>
                <a:gridCol w="295268">
                  <a:extLst>
                    <a:ext uri="{9D8B030D-6E8A-4147-A177-3AD203B41FA5}">
                      <a16:colId xmlns:a16="http://schemas.microsoft.com/office/drawing/2014/main" val="3189016553"/>
                    </a:ext>
                  </a:extLst>
                </a:gridCol>
                <a:gridCol w="295268">
                  <a:extLst>
                    <a:ext uri="{9D8B030D-6E8A-4147-A177-3AD203B41FA5}">
                      <a16:colId xmlns:a16="http://schemas.microsoft.com/office/drawing/2014/main" val="350499183"/>
                    </a:ext>
                  </a:extLst>
                </a:gridCol>
                <a:gridCol w="2880804">
                  <a:extLst>
                    <a:ext uri="{9D8B030D-6E8A-4147-A177-3AD203B41FA5}">
                      <a16:colId xmlns:a16="http://schemas.microsoft.com/office/drawing/2014/main" val="1774906863"/>
                    </a:ext>
                  </a:extLst>
                </a:gridCol>
                <a:gridCol w="708547">
                  <a:extLst>
                    <a:ext uri="{9D8B030D-6E8A-4147-A177-3AD203B41FA5}">
                      <a16:colId xmlns:a16="http://schemas.microsoft.com/office/drawing/2014/main" val="2473553026"/>
                    </a:ext>
                  </a:extLst>
                </a:gridCol>
                <a:gridCol w="708547">
                  <a:extLst>
                    <a:ext uri="{9D8B030D-6E8A-4147-A177-3AD203B41FA5}">
                      <a16:colId xmlns:a16="http://schemas.microsoft.com/office/drawing/2014/main" val="2673731963"/>
                    </a:ext>
                  </a:extLst>
                </a:gridCol>
                <a:gridCol w="708547">
                  <a:extLst>
                    <a:ext uri="{9D8B030D-6E8A-4147-A177-3AD203B41FA5}">
                      <a16:colId xmlns:a16="http://schemas.microsoft.com/office/drawing/2014/main" val="850852050"/>
                    </a:ext>
                  </a:extLst>
                </a:gridCol>
                <a:gridCol w="708547">
                  <a:extLst>
                    <a:ext uri="{9D8B030D-6E8A-4147-A177-3AD203B41FA5}">
                      <a16:colId xmlns:a16="http://schemas.microsoft.com/office/drawing/2014/main" val="1793766417"/>
                    </a:ext>
                  </a:extLst>
                </a:gridCol>
                <a:gridCol w="753492">
                  <a:extLst>
                    <a:ext uri="{9D8B030D-6E8A-4147-A177-3AD203B41FA5}">
                      <a16:colId xmlns:a16="http://schemas.microsoft.com/office/drawing/2014/main" val="662944530"/>
                    </a:ext>
                  </a:extLst>
                </a:gridCol>
                <a:gridCol w="721767">
                  <a:extLst>
                    <a:ext uri="{9D8B030D-6E8A-4147-A177-3AD203B41FA5}">
                      <a16:colId xmlns:a16="http://schemas.microsoft.com/office/drawing/2014/main" val="648122637"/>
                    </a:ext>
                  </a:extLst>
                </a:gridCol>
              </a:tblGrid>
              <a:tr h="1487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397280"/>
                  </a:ext>
                </a:extLst>
              </a:tr>
              <a:tr h="3893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146644"/>
                  </a:ext>
                </a:extLst>
              </a:tr>
              <a:tr h="1668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38270"/>
                  </a:ext>
                </a:extLst>
              </a:tr>
              <a:tr h="13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055518"/>
                  </a:ext>
                </a:extLst>
              </a:tr>
              <a:tr h="13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20794"/>
                  </a:ext>
                </a:extLst>
              </a:tr>
              <a:tr h="13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937518"/>
                  </a:ext>
                </a:extLst>
              </a:tr>
              <a:tr h="13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527661"/>
                  </a:ext>
                </a:extLst>
              </a:tr>
              <a:tr h="13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1139,5%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1139,5%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56000"/>
                  </a:ext>
                </a:extLst>
              </a:tr>
              <a:tr h="13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1102,4%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1102,4%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160823"/>
                  </a:ext>
                </a:extLst>
              </a:tr>
              <a:tr h="13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383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C0D629D-99E6-4375-A937-F5EF6E4AD9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086402"/>
              </p:ext>
            </p:extLst>
          </p:nvPr>
        </p:nvGraphicFramePr>
        <p:xfrm>
          <a:off x="556577" y="1689141"/>
          <a:ext cx="8022200" cy="1582275"/>
        </p:xfrm>
        <a:graphic>
          <a:graphicData uri="http://schemas.openxmlformats.org/drawingml/2006/table">
            <a:tbl>
              <a:tblPr/>
              <a:tblGrid>
                <a:gridCol w="279631">
                  <a:extLst>
                    <a:ext uri="{9D8B030D-6E8A-4147-A177-3AD203B41FA5}">
                      <a16:colId xmlns:a16="http://schemas.microsoft.com/office/drawing/2014/main" val="426553416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79348101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508058328"/>
                    </a:ext>
                  </a:extLst>
                </a:gridCol>
                <a:gridCol w="2983464">
                  <a:extLst>
                    <a:ext uri="{9D8B030D-6E8A-4147-A177-3AD203B41FA5}">
                      <a16:colId xmlns:a16="http://schemas.microsoft.com/office/drawing/2014/main" val="4086982286"/>
                    </a:ext>
                  </a:extLst>
                </a:gridCol>
                <a:gridCol w="687764">
                  <a:extLst>
                    <a:ext uri="{9D8B030D-6E8A-4147-A177-3AD203B41FA5}">
                      <a16:colId xmlns:a16="http://schemas.microsoft.com/office/drawing/2014/main" val="799554834"/>
                    </a:ext>
                  </a:extLst>
                </a:gridCol>
                <a:gridCol w="687764">
                  <a:extLst>
                    <a:ext uri="{9D8B030D-6E8A-4147-A177-3AD203B41FA5}">
                      <a16:colId xmlns:a16="http://schemas.microsoft.com/office/drawing/2014/main" val="1780735030"/>
                    </a:ext>
                  </a:extLst>
                </a:gridCol>
                <a:gridCol w="687764">
                  <a:extLst>
                    <a:ext uri="{9D8B030D-6E8A-4147-A177-3AD203B41FA5}">
                      <a16:colId xmlns:a16="http://schemas.microsoft.com/office/drawing/2014/main" val="508790906"/>
                    </a:ext>
                  </a:extLst>
                </a:gridCol>
                <a:gridCol w="687764">
                  <a:extLst>
                    <a:ext uri="{9D8B030D-6E8A-4147-A177-3AD203B41FA5}">
                      <a16:colId xmlns:a16="http://schemas.microsoft.com/office/drawing/2014/main" val="302185342"/>
                    </a:ext>
                  </a:extLst>
                </a:gridCol>
                <a:gridCol w="731391">
                  <a:extLst>
                    <a:ext uri="{9D8B030D-6E8A-4147-A177-3AD203B41FA5}">
                      <a16:colId xmlns:a16="http://schemas.microsoft.com/office/drawing/2014/main" val="3327285590"/>
                    </a:ext>
                  </a:extLst>
                </a:gridCol>
                <a:gridCol w="700594">
                  <a:extLst>
                    <a:ext uri="{9D8B030D-6E8A-4147-A177-3AD203B41FA5}">
                      <a16:colId xmlns:a16="http://schemas.microsoft.com/office/drawing/2014/main" val="2476200593"/>
                    </a:ext>
                  </a:extLst>
                </a:gridCol>
              </a:tblGrid>
              <a:tr h="1287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806405"/>
                  </a:ext>
                </a:extLst>
              </a:tr>
              <a:tr h="3711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911476"/>
                  </a:ext>
                </a:extLst>
              </a:tr>
              <a:tr h="159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411.710.111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685.316.472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54389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37.149.826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16.047.907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411.158.474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1948,4%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1106,8%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080626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37.149.826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16.047.907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411.158.474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1948,4%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1106,8%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2749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381.008.192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374.560.285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-6.447.907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274.157.998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967902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381.008.182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374.560.275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-6.447.907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274.157.998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58952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22.743.297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16.295.390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-6.447.907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999767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274.157.998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7785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204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59889" y="749675"/>
            <a:ext cx="80135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1188" y="1410726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1937" y="4128202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6832BAC-B52F-4172-AABE-F8356FFDE5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29367"/>
              </p:ext>
            </p:extLst>
          </p:nvPr>
        </p:nvGraphicFramePr>
        <p:xfrm>
          <a:off x="531187" y="1781257"/>
          <a:ext cx="8041623" cy="2267218"/>
        </p:xfrm>
        <a:graphic>
          <a:graphicData uri="http://schemas.openxmlformats.org/drawingml/2006/table">
            <a:tbl>
              <a:tblPr/>
              <a:tblGrid>
                <a:gridCol w="286791">
                  <a:extLst>
                    <a:ext uri="{9D8B030D-6E8A-4147-A177-3AD203B41FA5}">
                      <a16:colId xmlns:a16="http://schemas.microsoft.com/office/drawing/2014/main" val="699854070"/>
                    </a:ext>
                  </a:extLst>
                </a:gridCol>
                <a:gridCol w="3235005">
                  <a:extLst>
                    <a:ext uri="{9D8B030D-6E8A-4147-A177-3AD203B41FA5}">
                      <a16:colId xmlns:a16="http://schemas.microsoft.com/office/drawing/2014/main" val="2128502301"/>
                    </a:ext>
                  </a:extLst>
                </a:gridCol>
                <a:gridCol w="768600">
                  <a:extLst>
                    <a:ext uri="{9D8B030D-6E8A-4147-A177-3AD203B41FA5}">
                      <a16:colId xmlns:a16="http://schemas.microsoft.com/office/drawing/2014/main" val="1086884650"/>
                    </a:ext>
                  </a:extLst>
                </a:gridCol>
                <a:gridCol w="768600">
                  <a:extLst>
                    <a:ext uri="{9D8B030D-6E8A-4147-A177-3AD203B41FA5}">
                      <a16:colId xmlns:a16="http://schemas.microsoft.com/office/drawing/2014/main" val="2476477110"/>
                    </a:ext>
                  </a:extLst>
                </a:gridCol>
                <a:gridCol w="768600">
                  <a:extLst>
                    <a:ext uri="{9D8B030D-6E8A-4147-A177-3AD203B41FA5}">
                      <a16:colId xmlns:a16="http://schemas.microsoft.com/office/drawing/2014/main" val="3806930519"/>
                    </a:ext>
                  </a:extLst>
                </a:gridCol>
                <a:gridCol w="768600">
                  <a:extLst>
                    <a:ext uri="{9D8B030D-6E8A-4147-A177-3AD203B41FA5}">
                      <a16:colId xmlns:a16="http://schemas.microsoft.com/office/drawing/2014/main" val="1837250132"/>
                    </a:ext>
                  </a:extLst>
                </a:gridCol>
                <a:gridCol w="699770">
                  <a:extLst>
                    <a:ext uri="{9D8B030D-6E8A-4147-A177-3AD203B41FA5}">
                      <a16:colId xmlns:a16="http://schemas.microsoft.com/office/drawing/2014/main" val="988805503"/>
                    </a:ext>
                  </a:extLst>
                </a:gridCol>
                <a:gridCol w="745657">
                  <a:extLst>
                    <a:ext uri="{9D8B030D-6E8A-4147-A177-3AD203B41FA5}">
                      <a16:colId xmlns:a16="http://schemas.microsoft.com/office/drawing/2014/main" val="3651754299"/>
                    </a:ext>
                  </a:extLst>
                </a:gridCol>
              </a:tblGrid>
              <a:tr h="1384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38" marR="8438" marT="8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38" marR="8438" marT="8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0131662"/>
                  </a:ext>
                </a:extLst>
              </a:tr>
              <a:tr h="424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43462"/>
                  </a:ext>
                </a:extLst>
              </a:tr>
              <a:tr h="147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49.671.985.498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52.051.960.324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2.379.974.826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50.022.488.202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100,7%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907894"/>
                  </a:ext>
                </a:extLst>
              </a:tr>
              <a:tr h="138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93.832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038989"/>
                  </a:ext>
                </a:extLst>
              </a:tr>
              <a:tr h="138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239.297.130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707111"/>
                  </a:ext>
                </a:extLst>
              </a:tr>
              <a:tr h="138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4.340.029.994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4.367.184.395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27.154.401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5.308.125.141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122,3%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121,5%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961924"/>
                  </a:ext>
                </a:extLst>
              </a:tr>
              <a:tr h="138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47.143.028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235715140,0%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235715140,0%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29205"/>
                  </a:ext>
                </a:extLst>
              </a:tr>
              <a:tr h="138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43.083.408.990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2.554.406.118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33.586.165.238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701313"/>
                  </a:ext>
                </a:extLst>
              </a:tr>
              <a:tr h="1730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250.939.919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1.343.914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204.916.978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857133"/>
                  </a:ext>
                </a:extLst>
              </a:tr>
              <a:tr h="138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311.122.106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327.170.013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16.047.907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1.393.766.132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208487"/>
                  </a:ext>
                </a:extLst>
              </a:tr>
              <a:tr h="138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942.411.422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3141371406,7%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529528"/>
                  </a:ext>
                </a:extLst>
              </a:tr>
              <a:tr h="138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1.457.909.807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1.238.932.263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-218.977.544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900.194.699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477064"/>
                  </a:ext>
                </a:extLst>
              </a:tr>
              <a:tr h="138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7.400.374.602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825104"/>
                  </a:ext>
                </a:extLst>
              </a:tr>
              <a:tr h="138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66029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C74E41A-AA54-4C9D-8915-1AF26B55E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024366"/>
              </p:ext>
            </p:extLst>
          </p:nvPr>
        </p:nvGraphicFramePr>
        <p:xfrm>
          <a:off x="531187" y="4538084"/>
          <a:ext cx="8050873" cy="1771236"/>
        </p:xfrm>
        <a:graphic>
          <a:graphicData uri="http://schemas.openxmlformats.org/drawingml/2006/table">
            <a:tbl>
              <a:tblPr/>
              <a:tblGrid>
                <a:gridCol w="288769">
                  <a:extLst>
                    <a:ext uri="{9D8B030D-6E8A-4147-A177-3AD203B41FA5}">
                      <a16:colId xmlns:a16="http://schemas.microsoft.com/office/drawing/2014/main" val="4090602827"/>
                    </a:ext>
                  </a:extLst>
                </a:gridCol>
                <a:gridCol w="3257312">
                  <a:extLst>
                    <a:ext uri="{9D8B030D-6E8A-4147-A177-3AD203B41FA5}">
                      <a16:colId xmlns:a16="http://schemas.microsoft.com/office/drawing/2014/main" val="989486294"/>
                    </a:ext>
                  </a:extLst>
                </a:gridCol>
                <a:gridCol w="773900">
                  <a:extLst>
                    <a:ext uri="{9D8B030D-6E8A-4147-A177-3AD203B41FA5}">
                      <a16:colId xmlns:a16="http://schemas.microsoft.com/office/drawing/2014/main" val="590165926"/>
                    </a:ext>
                  </a:extLst>
                </a:gridCol>
                <a:gridCol w="773900">
                  <a:extLst>
                    <a:ext uri="{9D8B030D-6E8A-4147-A177-3AD203B41FA5}">
                      <a16:colId xmlns:a16="http://schemas.microsoft.com/office/drawing/2014/main" val="3845285428"/>
                    </a:ext>
                  </a:extLst>
                </a:gridCol>
                <a:gridCol w="773900">
                  <a:extLst>
                    <a:ext uri="{9D8B030D-6E8A-4147-A177-3AD203B41FA5}">
                      <a16:colId xmlns:a16="http://schemas.microsoft.com/office/drawing/2014/main" val="989312036"/>
                    </a:ext>
                  </a:extLst>
                </a:gridCol>
                <a:gridCol w="773900">
                  <a:extLst>
                    <a:ext uri="{9D8B030D-6E8A-4147-A177-3AD203B41FA5}">
                      <a16:colId xmlns:a16="http://schemas.microsoft.com/office/drawing/2014/main" val="962136506"/>
                    </a:ext>
                  </a:extLst>
                </a:gridCol>
                <a:gridCol w="704596">
                  <a:extLst>
                    <a:ext uri="{9D8B030D-6E8A-4147-A177-3AD203B41FA5}">
                      <a16:colId xmlns:a16="http://schemas.microsoft.com/office/drawing/2014/main" val="367116617"/>
                    </a:ext>
                  </a:extLst>
                </a:gridCol>
                <a:gridCol w="704596">
                  <a:extLst>
                    <a:ext uri="{9D8B030D-6E8A-4147-A177-3AD203B41FA5}">
                      <a16:colId xmlns:a16="http://schemas.microsoft.com/office/drawing/2014/main" val="927977307"/>
                    </a:ext>
                  </a:extLst>
                </a:gridCol>
              </a:tblGrid>
              <a:tr h="1460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997628"/>
                  </a:ext>
                </a:extLst>
              </a:tr>
              <a:tr h="4473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209250"/>
                  </a:ext>
                </a:extLst>
              </a:tr>
              <a:tr h="155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6.182.873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7.256.741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1.073.868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9.490.570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566864"/>
                  </a:ext>
                </a:extLst>
              </a:tr>
              <a:tr h="146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121769"/>
                  </a:ext>
                </a:extLst>
              </a:tr>
              <a:tr h="146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722449"/>
                  </a:ext>
                </a:extLst>
              </a:tr>
              <a:tr h="146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14217"/>
                  </a:ext>
                </a:extLst>
              </a:tr>
              <a:tr h="146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313.224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267.963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50390"/>
                  </a:ext>
                </a:extLst>
              </a:tr>
              <a:tr h="146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4.773.813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5.873.813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7.574.691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705528"/>
                  </a:ext>
                </a:extLst>
              </a:tr>
              <a:tr h="146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1.623.740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648759"/>
                  </a:ext>
                </a:extLst>
              </a:tr>
              <a:tr h="146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45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662059"/>
            <a:ext cx="7972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110" y="1648584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8505936A-F70C-434D-A7CA-67E1C8C06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878133"/>
              </p:ext>
            </p:extLst>
          </p:nvPr>
        </p:nvGraphicFramePr>
        <p:xfrm>
          <a:off x="2342001" y="4005064"/>
          <a:ext cx="4459997" cy="1371600"/>
        </p:xfrm>
        <a:graphic>
          <a:graphicData uri="http://schemas.openxmlformats.org/drawingml/2006/table">
            <a:tbl>
              <a:tblPr/>
              <a:tblGrid>
                <a:gridCol w="3603780">
                  <a:extLst>
                    <a:ext uri="{9D8B030D-6E8A-4147-A177-3AD203B41FA5}">
                      <a16:colId xmlns:a16="http://schemas.microsoft.com/office/drawing/2014/main" val="4002984971"/>
                    </a:ext>
                  </a:extLst>
                </a:gridCol>
                <a:gridCol w="856217">
                  <a:extLst>
                    <a:ext uri="{9D8B030D-6E8A-4147-A177-3AD203B41FA5}">
                      <a16:colId xmlns:a16="http://schemas.microsoft.com/office/drawing/2014/main" val="173968011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SEPTIEMBRE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86716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Inicial al 30 de junio de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62578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65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0612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77415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18756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854803"/>
                  </a:ext>
                </a:extLst>
              </a:tr>
            </a:tbl>
          </a:graphicData>
        </a:graphic>
      </p:graphicFrame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6114F15-96E3-45A8-BBDC-BE4A94024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977086"/>
              </p:ext>
            </p:extLst>
          </p:nvPr>
        </p:nvGraphicFramePr>
        <p:xfrm>
          <a:off x="542110" y="1936616"/>
          <a:ext cx="7972477" cy="1507957"/>
        </p:xfrm>
        <a:graphic>
          <a:graphicData uri="http://schemas.openxmlformats.org/drawingml/2006/table">
            <a:tbl>
              <a:tblPr/>
              <a:tblGrid>
                <a:gridCol w="285474">
                  <a:extLst>
                    <a:ext uri="{9D8B030D-6E8A-4147-A177-3AD203B41FA5}">
                      <a16:colId xmlns:a16="http://schemas.microsoft.com/office/drawing/2014/main" val="388233519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180542348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441640780"/>
                    </a:ext>
                  </a:extLst>
                </a:gridCol>
                <a:gridCol w="2861387">
                  <a:extLst>
                    <a:ext uri="{9D8B030D-6E8A-4147-A177-3AD203B41FA5}">
                      <a16:colId xmlns:a16="http://schemas.microsoft.com/office/drawing/2014/main" val="34697277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192107091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51758387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95658455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432263681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091461659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2079094382"/>
                    </a:ext>
                  </a:extLst>
                </a:gridCol>
              </a:tblGrid>
              <a:tr h="1489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665336"/>
                  </a:ext>
                </a:extLst>
              </a:tr>
              <a:tr h="3900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608354"/>
                  </a:ext>
                </a:extLst>
              </a:tr>
              <a:tr h="167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161.101.797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265.214.677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629747"/>
                  </a:ext>
                </a:extLst>
              </a:tr>
              <a:tr h="133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130.074.118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108.791.861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888202"/>
                  </a:ext>
                </a:extLst>
              </a:tr>
              <a:tr h="143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130.074.118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108.791.861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672421"/>
                  </a:ext>
                </a:extLst>
              </a:tr>
              <a:tr h="2586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130.074.118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108.791.861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446411"/>
                  </a:ext>
                </a:extLst>
              </a:tr>
              <a:tr h="133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156.422.816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178941"/>
                  </a:ext>
                </a:extLst>
              </a:tr>
              <a:tr h="133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156.422.816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187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785169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8836" y="1464047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51F2015-DF18-4FB7-A6AA-9BCDB9FAAF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901213"/>
              </p:ext>
            </p:extLst>
          </p:nvPr>
        </p:nvGraphicFramePr>
        <p:xfrm>
          <a:off x="544292" y="1839864"/>
          <a:ext cx="7972477" cy="168005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26851773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417974834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78393528"/>
                    </a:ext>
                  </a:extLst>
                </a:gridCol>
                <a:gridCol w="2940798">
                  <a:extLst>
                    <a:ext uri="{9D8B030D-6E8A-4147-A177-3AD203B41FA5}">
                      <a16:colId xmlns:a16="http://schemas.microsoft.com/office/drawing/2014/main" val="82587272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915487667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49033596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3238208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460817752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079468710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2368351589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110550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296033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3041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84708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06492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861717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4488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67822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50115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3921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FF284F6-4C0A-44A2-9EB6-CCA8918A6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865280"/>
              </p:ext>
            </p:extLst>
          </p:nvPr>
        </p:nvGraphicFramePr>
        <p:xfrm>
          <a:off x="538836" y="4144159"/>
          <a:ext cx="7972476" cy="1709823"/>
        </p:xfrm>
        <a:graphic>
          <a:graphicData uri="http://schemas.openxmlformats.org/drawingml/2006/table">
            <a:tbl>
              <a:tblPr/>
              <a:tblGrid>
                <a:gridCol w="288748">
                  <a:extLst>
                    <a:ext uri="{9D8B030D-6E8A-4147-A177-3AD203B41FA5}">
                      <a16:colId xmlns:a16="http://schemas.microsoft.com/office/drawing/2014/main" val="201611552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38171068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163984559"/>
                    </a:ext>
                  </a:extLst>
                </a:gridCol>
                <a:gridCol w="2858112">
                  <a:extLst>
                    <a:ext uri="{9D8B030D-6E8A-4147-A177-3AD203B41FA5}">
                      <a16:colId xmlns:a16="http://schemas.microsoft.com/office/drawing/2014/main" val="3655454321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210615401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86168833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42531385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53423045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2587227529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1810686202"/>
                    </a:ext>
                  </a:extLst>
                </a:gridCol>
              </a:tblGrid>
              <a:tr h="1410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681951"/>
                  </a:ext>
                </a:extLst>
              </a:tr>
              <a:tr h="3692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225222"/>
                  </a:ext>
                </a:extLst>
              </a:tr>
              <a:tr h="1582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39273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325033"/>
                  </a:ext>
                </a:extLst>
              </a:tr>
              <a:tr h="135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376018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547515"/>
                  </a:ext>
                </a:extLst>
              </a:tr>
              <a:tr h="244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859066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572961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664625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744345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D1D9B3A1-0D3B-419E-93EC-98473A8413FE}"/>
              </a:ext>
            </a:extLst>
          </p:cNvPr>
          <p:cNvSpPr txBox="1">
            <a:spLocks/>
          </p:cNvSpPr>
          <p:nvPr/>
        </p:nvSpPr>
        <p:spPr>
          <a:xfrm>
            <a:off x="481250" y="3791456"/>
            <a:ext cx="7972477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64869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622" y="1401988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F22499F-52E4-4746-A44F-C9AF237983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42421"/>
              </p:ext>
            </p:extLst>
          </p:nvPr>
        </p:nvGraphicFramePr>
        <p:xfrm>
          <a:off x="530622" y="1736046"/>
          <a:ext cx="7972478" cy="4358736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3290789845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606371432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2829784362"/>
                    </a:ext>
                  </a:extLst>
                </a:gridCol>
                <a:gridCol w="2969933">
                  <a:extLst>
                    <a:ext uri="{9D8B030D-6E8A-4147-A177-3AD203B41FA5}">
                      <a16:colId xmlns:a16="http://schemas.microsoft.com/office/drawing/2014/main" val="2638661089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339982351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757557614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666605043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98554225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735912222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4146699740"/>
                    </a:ext>
                  </a:extLst>
                </a:gridCol>
              </a:tblGrid>
              <a:tr h="1374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912004"/>
                  </a:ext>
                </a:extLst>
              </a:tr>
              <a:tr h="3368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071946"/>
                  </a:ext>
                </a:extLst>
              </a:tr>
              <a:tr h="1443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1.037.914.214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820.181.354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-217.732.860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672.596.978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632518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156.618.382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-5.497.891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130.305.967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435164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156.618.382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-5.497.891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130.305.967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34449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4.190.453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4.238.326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47.873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3.494.090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586589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4.535.372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4.590.802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55.430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3.756.649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50104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4.186.668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4.745.008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558.340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3.379.783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646107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4.978.683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5.037.577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58.894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3.470.799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567751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5.273.201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5.335.994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62.793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3.868.380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996263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3.952.055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4.007.237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3.272.103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635328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4.559.682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4.657.286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97.604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3.692.248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771917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5.558.582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5.624.277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65.695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4.623.216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772526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5.141.688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5.259.549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117.861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4.671.978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877826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4.912.364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5.047.009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134.645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4.013.263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61088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5.342.893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5.379.802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36.909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4.449.002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2089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4.664.732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4.637.567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-27.165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4.349.005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29826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7.352.877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7.508.610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155.733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6.049.408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245759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4.609.771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4.648.323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38.552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3.518.917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691738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4.275.399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4.260.084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-15.315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3.516.957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148781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2.528.462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2.548.478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1.945.848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166983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3.295.240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352327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5.145.569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482030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2.321.449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26661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4.559.680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439152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3.955.188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976.500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-2.978.688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976.500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140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4689" y="1331925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24FD165-A8E5-47D9-BBEB-9221EDADCB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870309"/>
              </p:ext>
            </p:extLst>
          </p:nvPr>
        </p:nvGraphicFramePr>
        <p:xfrm>
          <a:off x="554944" y="1700958"/>
          <a:ext cx="7962224" cy="4367361"/>
        </p:xfrm>
        <a:graphic>
          <a:graphicData uri="http://schemas.openxmlformats.org/drawingml/2006/table">
            <a:tbl>
              <a:tblPr/>
              <a:tblGrid>
                <a:gridCol w="262953">
                  <a:extLst>
                    <a:ext uri="{9D8B030D-6E8A-4147-A177-3AD203B41FA5}">
                      <a16:colId xmlns:a16="http://schemas.microsoft.com/office/drawing/2014/main" val="1484810161"/>
                    </a:ext>
                  </a:extLst>
                </a:gridCol>
                <a:gridCol w="262953">
                  <a:extLst>
                    <a:ext uri="{9D8B030D-6E8A-4147-A177-3AD203B41FA5}">
                      <a16:colId xmlns:a16="http://schemas.microsoft.com/office/drawing/2014/main" val="2881856803"/>
                    </a:ext>
                  </a:extLst>
                </a:gridCol>
                <a:gridCol w="262953">
                  <a:extLst>
                    <a:ext uri="{9D8B030D-6E8A-4147-A177-3AD203B41FA5}">
                      <a16:colId xmlns:a16="http://schemas.microsoft.com/office/drawing/2014/main" val="1809975395"/>
                    </a:ext>
                  </a:extLst>
                </a:gridCol>
                <a:gridCol w="2966112">
                  <a:extLst>
                    <a:ext uri="{9D8B030D-6E8A-4147-A177-3AD203B41FA5}">
                      <a16:colId xmlns:a16="http://schemas.microsoft.com/office/drawing/2014/main" val="3715825270"/>
                    </a:ext>
                  </a:extLst>
                </a:gridCol>
                <a:gridCol w="704715">
                  <a:extLst>
                    <a:ext uri="{9D8B030D-6E8A-4147-A177-3AD203B41FA5}">
                      <a16:colId xmlns:a16="http://schemas.microsoft.com/office/drawing/2014/main" val="465892192"/>
                    </a:ext>
                  </a:extLst>
                </a:gridCol>
                <a:gridCol w="704715">
                  <a:extLst>
                    <a:ext uri="{9D8B030D-6E8A-4147-A177-3AD203B41FA5}">
                      <a16:colId xmlns:a16="http://schemas.microsoft.com/office/drawing/2014/main" val="444768490"/>
                    </a:ext>
                  </a:extLst>
                </a:gridCol>
                <a:gridCol w="704715">
                  <a:extLst>
                    <a:ext uri="{9D8B030D-6E8A-4147-A177-3AD203B41FA5}">
                      <a16:colId xmlns:a16="http://schemas.microsoft.com/office/drawing/2014/main" val="1697075669"/>
                    </a:ext>
                  </a:extLst>
                </a:gridCol>
                <a:gridCol w="704715">
                  <a:extLst>
                    <a:ext uri="{9D8B030D-6E8A-4147-A177-3AD203B41FA5}">
                      <a16:colId xmlns:a16="http://schemas.microsoft.com/office/drawing/2014/main" val="2319424971"/>
                    </a:ext>
                  </a:extLst>
                </a:gridCol>
                <a:gridCol w="652124">
                  <a:extLst>
                    <a:ext uri="{9D8B030D-6E8A-4147-A177-3AD203B41FA5}">
                      <a16:colId xmlns:a16="http://schemas.microsoft.com/office/drawing/2014/main" val="3026438574"/>
                    </a:ext>
                  </a:extLst>
                </a:gridCol>
                <a:gridCol w="736269">
                  <a:extLst>
                    <a:ext uri="{9D8B030D-6E8A-4147-A177-3AD203B41FA5}">
                      <a16:colId xmlns:a16="http://schemas.microsoft.com/office/drawing/2014/main" val="3841197858"/>
                    </a:ext>
                  </a:extLst>
                </a:gridCol>
              </a:tblGrid>
              <a:tr h="1202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89" marR="7489" marT="7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89" marR="7489" marT="7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683125"/>
                  </a:ext>
                </a:extLst>
              </a:tr>
              <a:tr h="2405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621862"/>
                  </a:ext>
                </a:extLst>
              </a:tr>
              <a:tr h="120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3.625.274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5305"/>
                  </a:ext>
                </a:extLst>
              </a:tr>
              <a:tr h="120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4.940.013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150424"/>
                  </a:ext>
                </a:extLst>
              </a:tr>
              <a:tr h="120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5.072.544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5.072.544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5.072.544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174540"/>
                  </a:ext>
                </a:extLst>
              </a:tr>
              <a:tr h="120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6.613.000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931069"/>
                  </a:ext>
                </a:extLst>
              </a:tr>
              <a:tr h="120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8.639.199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4.993.613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-3.645.586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4.993.613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583121"/>
                  </a:ext>
                </a:extLst>
              </a:tr>
              <a:tr h="120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5.587.289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5.587.289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3.603.010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32625"/>
                  </a:ext>
                </a:extLst>
              </a:tr>
              <a:tr h="120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3.926.727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3301"/>
                  </a:ext>
                </a:extLst>
              </a:tr>
              <a:tr h="120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11.759.044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657285"/>
                  </a:ext>
                </a:extLst>
              </a:tr>
              <a:tr h="120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3.222.990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325790"/>
                  </a:ext>
                </a:extLst>
              </a:tr>
              <a:tr h="240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2.037.481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1.748.581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-288.900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1.648.581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500540"/>
                  </a:ext>
                </a:extLst>
              </a:tr>
              <a:tr h="120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2.637.179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2.589.415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-47.764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2.531.087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874047"/>
                  </a:ext>
                </a:extLst>
              </a:tr>
              <a:tr h="120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663.562.972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-212.234.969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542.291.011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695548"/>
                  </a:ext>
                </a:extLst>
              </a:tr>
              <a:tr h="120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663.562.972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-212.234.969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542.291.011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159757"/>
                  </a:ext>
                </a:extLst>
              </a:tr>
              <a:tr h="240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52.630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262915"/>
                  </a:ext>
                </a:extLst>
              </a:tr>
              <a:tr h="240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99.977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89743"/>
                  </a:ext>
                </a:extLst>
              </a:tr>
              <a:tr h="240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182.300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472082"/>
                  </a:ext>
                </a:extLst>
              </a:tr>
              <a:tr h="240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068067"/>
                  </a:ext>
                </a:extLst>
              </a:tr>
              <a:tr h="240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128.755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461577"/>
                  </a:ext>
                </a:extLst>
              </a:tr>
              <a:tr h="240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77.814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36125"/>
                  </a:ext>
                </a:extLst>
              </a:tr>
              <a:tr h="120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58659"/>
                  </a:ext>
                </a:extLst>
              </a:tr>
              <a:tr h="120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113.547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144812"/>
                  </a:ext>
                </a:extLst>
              </a:tr>
              <a:tr h="240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117.623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204465"/>
                  </a:ext>
                </a:extLst>
              </a:tr>
              <a:tr h="248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77.324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114834"/>
                  </a:ext>
                </a:extLst>
              </a:tr>
              <a:tr h="1503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80.366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989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753" y="14127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0B93FAF-3DF6-4ABD-B829-B36CCD6BD5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657992"/>
              </p:ext>
            </p:extLst>
          </p:nvPr>
        </p:nvGraphicFramePr>
        <p:xfrm>
          <a:off x="535753" y="1769022"/>
          <a:ext cx="7968094" cy="3656840"/>
        </p:xfrm>
        <a:graphic>
          <a:graphicData uri="http://schemas.openxmlformats.org/drawingml/2006/table">
            <a:tbl>
              <a:tblPr/>
              <a:tblGrid>
                <a:gridCol w="263147">
                  <a:extLst>
                    <a:ext uri="{9D8B030D-6E8A-4147-A177-3AD203B41FA5}">
                      <a16:colId xmlns:a16="http://schemas.microsoft.com/office/drawing/2014/main" val="3710655271"/>
                    </a:ext>
                  </a:extLst>
                </a:gridCol>
                <a:gridCol w="263147">
                  <a:extLst>
                    <a:ext uri="{9D8B030D-6E8A-4147-A177-3AD203B41FA5}">
                      <a16:colId xmlns:a16="http://schemas.microsoft.com/office/drawing/2014/main" val="2440214697"/>
                    </a:ext>
                  </a:extLst>
                </a:gridCol>
                <a:gridCol w="263147">
                  <a:extLst>
                    <a:ext uri="{9D8B030D-6E8A-4147-A177-3AD203B41FA5}">
                      <a16:colId xmlns:a16="http://schemas.microsoft.com/office/drawing/2014/main" val="1301680700"/>
                    </a:ext>
                  </a:extLst>
                </a:gridCol>
                <a:gridCol w="2968300">
                  <a:extLst>
                    <a:ext uri="{9D8B030D-6E8A-4147-A177-3AD203B41FA5}">
                      <a16:colId xmlns:a16="http://schemas.microsoft.com/office/drawing/2014/main" val="3269343724"/>
                    </a:ext>
                  </a:extLst>
                </a:gridCol>
                <a:gridCol w="705234">
                  <a:extLst>
                    <a:ext uri="{9D8B030D-6E8A-4147-A177-3AD203B41FA5}">
                      <a16:colId xmlns:a16="http://schemas.microsoft.com/office/drawing/2014/main" val="1340765606"/>
                    </a:ext>
                  </a:extLst>
                </a:gridCol>
                <a:gridCol w="705234">
                  <a:extLst>
                    <a:ext uri="{9D8B030D-6E8A-4147-A177-3AD203B41FA5}">
                      <a16:colId xmlns:a16="http://schemas.microsoft.com/office/drawing/2014/main" val="2928103936"/>
                    </a:ext>
                  </a:extLst>
                </a:gridCol>
                <a:gridCol w="705234">
                  <a:extLst>
                    <a:ext uri="{9D8B030D-6E8A-4147-A177-3AD203B41FA5}">
                      <a16:colId xmlns:a16="http://schemas.microsoft.com/office/drawing/2014/main" val="2628956967"/>
                    </a:ext>
                  </a:extLst>
                </a:gridCol>
                <a:gridCol w="705234">
                  <a:extLst>
                    <a:ext uri="{9D8B030D-6E8A-4147-A177-3AD203B41FA5}">
                      <a16:colId xmlns:a16="http://schemas.microsoft.com/office/drawing/2014/main" val="3486167427"/>
                    </a:ext>
                  </a:extLst>
                </a:gridCol>
                <a:gridCol w="652605">
                  <a:extLst>
                    <a:ext uri="{9D8B030D-6E8A-4147-A177-3AD203B41FA5}">
                      <a16:colId xmlns:a16="http://schemas.microsoft.com/office/drawing/2014/main" val="2180776456"/>
                    </a:ext>
                  </a:extLst>
                </a:gridCol>
                <a:gridCol w="736812">
                  <a:extLst>
                    <a:ext uri="{9D8B030D-6E8A-4147-A177-3AD203B41FA5}">
                      <a16:colId xmlns:a16="http://schemas.microsoft.com/office/drawing/2014/main" val="1970564236"/>
                    </a:ext>
                  </a:extLst>
                </a:gridCol>
              </a:tblGrid>
              <a:tr h="1562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799647"/>
                  </a:ext>
                </a:extLst>
              </a:tr>
              <a:tr h="250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256675"/>
                  </a:ext>
                </a:extLst>
              </a:tr>
              <a:tr h="250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37.552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794626"/>
                  </a:ext>
                </a:extLst>
              </a:tr>
              <a:tr h="250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106.197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70777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813647"/>
                  </a:ext>
                </a:extLst>
              </a:tr>
              <a:tr h="250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63.525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847161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78.672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544929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33.725.798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23.430.452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-10.295.346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23.430.452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766865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62.154.907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44.936.798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-17.218.109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41.848.280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117109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43.076.671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28.642.843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-14.433.828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12.103.995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721207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53.695.195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46.748.473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-6.946.722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39.825.806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733634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57.227.453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29.653.203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-27.574.250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29.654.203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334878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60.954.914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46.563.617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-14.391.297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44.383.270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971519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69.159.330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51.997.549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-17.161.781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30.662.811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12252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75.129.735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58.533.374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-16.596.361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56.010.286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0110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81.911.342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69.211.084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-12.700.258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50.624.693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351996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61.228.565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54.150.692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-7.077.873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43.033.775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031424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35.758.423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30.446.495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-5.311.928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15.430.602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201612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35.440.183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28.347.879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-7.092.304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28.347.879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385361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92.999.042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72.808.807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-20.190.235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58.118.860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058702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37.855.958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25.502.948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-12.353.010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24.027.313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665908"/>
                  </a:ext>
                </a:extLst>
              </a:tr>
              <a:tr h="250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23.194.932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17.715.827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-5.479.105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17.715.827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140294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45.493.619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28.081.057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-17.412.562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25.817.295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870344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79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018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4960" y="742486"/>
            <a:ext cx="80140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4959" y="1387999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6621" y="4240103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E8A3B37-BC8B-4ABB-B026-62EE181873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384124"/>
              </p:ext>
            </p:extLst>
          </p:nvPr>
        </p:nvGraphicFramePr>
        <p:xfrm>
          <a:off x="569727" y="1723912"/>
          <a:ext cx="8004092" cy="1470899"/>
        </p:xfrm>
        <a:graphic>
          <a:graphicData uri="http://schemas.openxmlformats.org/drawingml/2006/table">
            <a:tbl>
              <a:tblPr/>
              <a:tblGrid>
                <a:gridCol w="274865">
                  <a:extLst>
                    <a:ext uri="{9D8B030D-6E8A-4147-A177-3AD203B41FA5}">
                      <a16:colId xmlns:a16="http://schemas.microsoft.com/office/drawing/2014/main" val="3074538033"/>
                    </a:ext>
                  </a:extLst>
                </a:gridCol>
                <a:gridCol w="274865">
                  <a:extLst>
                    <a:ext uri="{9D8B030D-6E8A-4147-A177-3AD203B41FA5}">
                      <a16:colId xmlns:a16="http://schemas.microsoft.com/office/drawing/2014/main" val="2165997969"/>
                    </a:ext>
                  </a:extLst>
                </a:gridCol>
                <a:gridCol w="3100488">
                  <a:extLst>
                    <a:ext uri="{9D8B030D-6E8A-4147-A177-3AD203B41FA5}">
                      <a16:colId xmlns:a16="http://schemas.microsoft.com/office/drawing/2014/main" val="2678750684"/>
                    </a:ext>
                  </a:extLst>
                </a:gridCol>
                <a:gridCol w="736640">
                  <a:extLst>
                    <a:ext uri="{9D8B030D-6E8A-4147-A177-3AD203B41FA5}">
                      <a16:colId xmlns:a16="http://schemas.microsoft.com/office/drawing/2014/main" val="1792844318"/>
                    </a:ext>
                  </a:extLst>
                </a:gridCol>
                <a:gridCol w="736640">
                  <a:extLst>
                    <a:ext uri="{9D8B030D-6E8A-4147-A177-3AD203B41FA5}">
                      <a16:colId xmlns:a16="http://schemas.microsoft.com/office/drawing/2014/main" val="3219594941"/>
                    </a:ext>
                  </a:extLst>
                </a:gridCol>
                <a:gridCol w="736640">
                  <a:extLst>
                    <a:ext uri="{9D8B030D-6E8A-4147-A177-3AD203B41FA5}">
                      <a16:colId xmlns:a16="http://schemas.microsoft.com/office/drawing/2014/main" val="4067837316"/>
                    </a:ext>
                  </a:extLst>
                </a:gridCol>
                <a:gridCol w="736640">
                  <a:extLst>
                    <a:ext uri="{9D8B030D-6E8A-4147-A177-3AD203B41FA5}">
                      <a16:colId xmlns:a16="http://schemas.microsoft.com/office/drawing/2014/main" val="1964881433"/>
                    </a:ext>
                  </a:extLst>
                </a:gridCol>
                <a:gridCol w="703657">
                  <a:extLst>
                    <a:ext uri="{9D8B030D-6E8A-4147-A177-3AD203B41FA5}">
                      <a16:colId xmlns:a16="http://schemas.microsoft.com/office/drawing/2014/main" val="4262931715"/>
                    </a:ext>
                  </a:extLst>
                </a:gridCol>
                <a:gridCol w="703657">
                  <a:extLst>
                    <a:ext uri="{9D8B030D-6E8A-4147-A177-3AD203B41FA5}">
                      <a16:colId xmlns:a16="http://schemas.microsoft.com/office/drawing/2014/main" val="2738500496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868193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376602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2.012.313.007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771.345.888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2.747.065.406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308777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3.725.023.131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-811.169.446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5.165.205.761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95648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2.751.080.855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1.343.914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7.605.291.580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0742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43.083.408.990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2.554.406.118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33.586.165.238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550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24238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411.710.111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685.316.472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740272"/>
                  </a:ext>
                </a:extLst>
              </a:tr>
              <a:tr h="154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161.101.797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265.214.677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67365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0DD74B8-F6E1-4070-AC37-07E1C676B9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449540"/>
              </p:ext>
            </p:extLst>
          </p:nvPr>
        </p:nvGraphicFramePr>
        <p:xfrm>
          <a:off x="567854" y="4553609"/>
          <a:ext cx="8013631" cy="1361631"/>
        </p:xfrm>
        <a:graphic>
          <a:graphicData uri="http://schemas.openxmlformats.org/drawingml/2006/table">
            <a:tbl>
              <a:tblPr/>
              <a:tblGrid>
                <a:gridCol w="275193">
                  <a:extLst>
                    <a:ext uri="{9D8B030D-6E8A-4147-A177-3AD203B41FA5}">
                      <a16:colId xmlns:a16="http://schemas.microsoft.com/office/drawing/2014/main" val="1967756641"/>
                    </a:ext>
                  </a:extLst>
                </a:gridCol>
                <a:gridCol w="275193">
                  <a:extLst>
                    <a:ext uri="{9D8B030D-6E8A-4147-A177-3AD203B41FA5}">
                      <a16:colId xmlns:a16="http://schemas.microsoft.com/office/drawing/2014/main" val="701435011"/>
                    </a:ext>
                  </a:extLst>
                </a:gridCol>
                <a:gridCol w="3104183">
                  <a:extLst>
                    <a:ext uri="{9D8B030D-6E8A-4147-A177-3AD203B41FA5}">
                      <a16:colId xmlns:a16="http://schemas.microsoft.com/office/drawing/2014/main" val="725359455"/>
                    </a:ext>
                  </a:extLst>
                </a:gridCol>
                <a:gridCol w="737518">
                  <a:extLst>
                    <a:ext uri="{9D8B030D-6E8A-4147-A177-3AD203B41FA5}">
                      <a16:colId xmlns:a16="http://schemas.microsoft.com/office/drawing/2014/main" val="1324223286"/>
                    </a:ext>
                  </a:extLst>
                </a:gridCol>
                <a:gridCol w="737518">
                  <a:extLst>
                    <a:ext uri="{9D8B030D-6E8A-4147-A177-3AD203B41FA5}">
                      <a16:colId xmlns:a16="http://schemas.microsoft.com/office/drawing/2014/main" val="3902876574"/>
                    </a:ext>
                  </a:extLst>
                </a:gridCol>
                <a:gridCol w="737518">
                  <a:extLst>
                    <a:ext uri="{9D8B030D-6E8A-4147-A177-3AD203B41FA5}">
                      <a16:colId xmlns:a16="http://schemas.microsoft.com/office/drawing/2014/main" val="2204371334"/>
                    </a:ext>
                  </a:extLst>
                </a:gridCol>
                <a:gridCol w="737518">
                  <a:extLst>
                    <a:ext uri="{9D8B030D-6E8A-4147-A177-3AD203B41FA5}">
                      <a16:colId xmlns:a16="http://schemas.microsoft.com/office/drawing/2014/main" val="4247169"/>
                    </a:ext>
                  </a:extLst>
                </a:gridCol>
                <a:gridCol w="704495">
                  <a:extLst>
                    <a:ext uri="{9D8B030D-6E8A-4147-A177-3AD203B41FA5}">
                      <a16:colId xmlns:a16="http://schemas.microsoft.com/office/drawing/2014/main" val="2202893640"/>
                    </a:ext>
                  </a:extLst>
                </a:gridCol>
                <a:gridCol w="704495">
                  <a:extLst>
                    <a:ext uri="{9D8B030D-6E8A-4147-A177-3AD203B41FA5}">
                      <a16:colId xmlns:a16="http://schemas.microsoft.com/office/drawing/2014/main" val="1821389687"/>
                    </a:ext>
                  </a:extLst>
                </a:gridCol>
              </a:tblGrid>
              <a:tr h="1362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895465"/>
                  </a:ext>
                </a:extLst>
              </a:tr>
              <a:tr h="4037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227585"/>
                  </a:ext>
                </a:extLst>
              </a:tr>
              <a:tr h="14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5.442.467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4.294.207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765667"/>
                  </a:ext>
                </a:extLst>
              </a:tr>
              <a:tr h="136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1.623.740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247925"/>
                  </a:ext>
                </a:extLst>
              </a:tr>
              <a:tr h="136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313.224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-26.132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267.963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868766"/>
                  </a:ext>
                </a:extLst>
              </a:tr>
              <a:tr h="136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4.777.903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056856"/>
                  </a:ext>
                </a:extLst>
              </a:tr>
              <a:tr h="136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3.175.649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555409"/>
                  </a:ext>
                </a:extLst>
              </a:tr>
              <a:tr h="136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13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9208" y="734166"/>
            <a:ext cx="80752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18862" y="1412776"/>
            <a:ext cx="8085583" cy="3161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26B1B9D-8969-4E8D-9D17-0442AE033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035813"/>
              </p:ext>
            </p:extLst>
          </p:nvPr>
        </p:nvGraphicFramePr>
        <p:xfrm>
          <a:off x="518862" y="1737424"/>
          <a:ext cx="8075236" cy="3551134"/>
        </p:xfrm>
        <a:graphic>
          <a:graphicData uri="http://schemas.openxmlformats.org/drawingml/2006/table">
            <a:tbl>
              <a:tblPr/>
              <a:tblGrid>
                <a:gridCol w="252825">
                  <a:extLst>
                    <a:ext uri="{9D8B030D-6E8A-4147-A177-3AD203B41FA5}">
                      <a16:colId xmlns:a16="http://schemas.microsoft.com/office/drawing/2014/main" val="2047476033"/>
                    </a:ext>
                  </a:extLst>
                </a:gridCol>
                <a:gridCol w="252825">
                  <a:extLst>
                    <a:ext uri="{9D8B030D-6E8A-4147-A177-3AD203B41FA5}">
                      <a16:colId xmlns:a16="http://schemas.microsoft.com/office/drawing/2014/main" val="1518532114"/>
                    </a:ext>
                  </a:extLst>
                </a:gridCol>
                <a:gridCol w="252825">
                  <a:extLst>
                    <a:ext uri="{9D8B030D-6E8A-4147-A177-3AD203B41FA5}">
                      <a16:colId xmlns:a16="http://schemas.microsoft.com/office/drawing/2014/main" val="3505048087"/>
                    </a:ext>
                  </a:extLst>
                </a:gridCol>
                <a:gridCol w="2851868">
                  <a:extLst>
                    <a:ext uri="{9D8B030D-6E8A-4147-A177-3AD203B41FA5}">
                      <a16:colId xmlns:a16="http://schemas.microsoft.com/office/drawing/2014/main" val="4151281816"/>
                    </a:ext>
                  </a:extLst>
                </a:gridCol>
                <a:gridCol w="849492">
                  <a:extLst>
                    <a:ext uri="{9D8B030D-6E8A-4147-A177-3AD203B41FA5}">
                      <a16:colId xmlns:a16="http://schemas.microsoft.com/office/drawing/2014/main" val="257214503"/>
                    </a:ext>
                  </a:extLst>
                </a:gridCol>
                <a:gridCol w="829266">
                  <a:extLst>
                    <a:ext uri="{9D8B030D-6E8A-4147-A177-3AD203B41FA5}">
                      <a16:colId xmlns:a16="http://schemas.microsoft.com/office/drawing/2014/main" val="3843184626"/>
                    </a:ext>
                  </a:extLst>
                </a:gridCol>
                <a:gridCol w="750891">
                  <a:extLst>
                    <a:ext uri="{9D8B030D-6E8A-4147-A177-3AD203B41FA5}">
                      <a16:colId xmlns:a16="http://schemas.microsoft.com/office/drawing/2014/main" val="2340474826"/>
                    </a:ext>
                  </a:extLst>
                </a:gridCol>
                <a:gridCol w="811569">
                  <a:extLst>
                    <a:ext uri="{9D8B030D-6E8A-4147-A177-3AD203B41FA5}">
                      <a16:colId xmlns:a16="http://schemas.microsoft.com/office/drawing/2014/main" val="485173943"/>
                    </a:ext>
                  </a:extLst>
                </a:gridCol>
                <a:gridCol w="616894">
                  <a:extLst>
                    <a:ext uri="{9D8B030D-6E8A-4147-A177-3AD203B41FA5}">
                      <a16:colId xmlns:a16="http://schemas.microsoft.com/office/drawing/2014/main" val="2653976871"/>
                    </a:ext>
                  </a:extLst>
                </a:gridCol>
                <a:gridCol w="606781">
                  <a:extLst>
                    <a:ext uri="{9D8B030D-6E8A-4147-A177-3AD203B41FA5}">
                      <a16:colId xmlns:a16="http://schemas.microsoft.com/office/drawing/2014/main" val="752916453"/>
                    </a:ext>
                  </a:extLst>
                </a:gridCol>
              </a:tblGrid>
              <a:tr h="1490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593007"/>
                  </a:ext>
                </a:extLst>
              </a:tr>
              <a:tr h="3950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38341"/>
                  </a:ext>
                </a:extLst>
              </a:tr>
              <a:tr h="1607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2.012.313.007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771.345.888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2.747.065.406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977406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1.169.432.222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1.941.200.822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771.768.600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2.694.756.414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471221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1.056.690.402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1.824.159.002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767.468.600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2.612.439.284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34980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947.653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596841"/>
                  </a:ext>
                </a:extLst>
              </a:tr>
              <a:tr h="252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39.231.665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39.231.665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27.627.880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507758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554.526.554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554.526.554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428.574.286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101322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985014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312.127.313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312.127.313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279.213.200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213525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77.689.137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77.689.137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59.639.196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733027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69.169.722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69.169.722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51.716.434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024935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90370"/>
                  </a:ext>
                </a:extLst>
              </a:tr>
              <a:tr h="252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585140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996408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Familiar de Emergencia ley N° 21.230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708.108.600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708.108.600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1.748.770.964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231787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117.041.820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82.317.130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024581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117.041.820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82.317.130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577238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71.112.185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-422.712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52.308.992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827752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71.112.185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-422.712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52.308.992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667041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48.845.842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259127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2.504.938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617314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1.236.288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-422.712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958.212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298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19855"/>
            <a:ext cx="81046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83399"/>
            <a:ext cx="810460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CD9514E-B61F-4353-AAE3-6DC2B3DE72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195960"/>
              </p:ext>
            </p:extLst>
          </p:nvPr>
        </p:nvGraphicFramePr>
        <p:xfrm>
          <a:off x="539552" y="1713158"/>
          <a:ext cx="8104513" cy="4532521"/>
        </p:xfrm>
        <a:graphic>
          <a:graphicData uri="http://schemas.openxmlformats.org/drawingml/2006/table">
            <a:tbl>
              <a:tblPr/>
              <a:tblGrid>
                <a:gridCol w="242868">
                  <a:extLst>
                    <a:ext uri="{9D8B030D-6E8A-4147-A177-3AD203B41FA5}">
                      <a16:colId xmlns:a16="http://schemas.microsoft.com/office/drawing/2014/main" val="1699090436"/>
                    </a:ext>
                  </a:extLst>
                </a:gridCol>
                <a:gridCol w="242868">
                  <a:extLst>
                    <a:ext uri="{9D8B030D-6E8A-4147-A177-3AD203B41FA5}">
                      <a16:colId xmlns:a16="http://schemas.microsoft.com/office/drawing/2014/main" val="2250068202"/>
                    </a:ext>
                  </a:extLst>
                </a:gridCol>
                <a:gridCol w="242868">
                  <a:extLst>
                    <a:ext uri="{9D8B030D-6E8A-4147-A177-3AD203B41FA5}">
                      <a16:colId xmlns:a16="http://schemas.microsoft.com/office/drawing/2014/main" val="1887854401"/>
                    </a:ext>
                  </a:extLst>
                </a:gridCol>
                <a:gridCol w="2739554">
                  <a:extLst>
                    <a:ext uri="{9D8B030D-6E8A-4147-A177-3AD203B41FA5}">
                      <a16:colId xmlns:a16="http://schemas.microsoft.com/office/drawing/2014/main" val="1547287721"/>
                    </a:ext>
                  </a:extLst>
                </a:gridCol>
                <a:gridCol w="721318">
                  <a:extLst>
                    <a:ext uri="{9D8B030D-6E8A-4147-A177-3AD203B41FA5}">
                      <a16:colId xmlns:a16="http://schemas.microsoft.com/office/drawing/2014/main" val="1562654994"/>
                    </a:ext>
                  </a:extLst>
                </a:gridCol>
                <a:gridCol w="757749">
                  <a:extLst>
                    <a:ext uri="{9D8B030D-6E8A-4147-A177-3AD203B41FA5}">
                      <a16:colId xmlns:a16="http://schemas.microsoft.com/office/drawing/2014/main" val="1506392151"/>
                    </a:ext>
                  </a:extLst>
                </a:gridCol>
                <a:gridCol w="757749">
                  <a:extLst>
                    <a:ext uri="{9D8B030D-6E8A-4147-A177-3AD203B41FA5}">
                      <a16:colId xmlns:a16="http://schemas.microsoft.com/office/drawing/2014/main" val="1501081612"/>
                    </a:ext>
                  </a:extLst>
                </a:gridCol>
                <a:gridCol w="786893">
                  <a:extLst>
                    <a:ext uri="{9D8B030D-6E8A-4147-A177-3AD203B41FA5}">
                      <a16:colId xmlns:a16="http://schemas.microsoft.com/office/drawing/2014/main" val="791433880"/>
                    </a:ext>
                  </a:extLst>
                </a:gridCol>
                <a:gridCol w="835467">
                  <a:extLst>
                    <a:ext uri="{9D8B030D-6E8A-4147-A177-3AD203B41FA5}">
                      <a16:colId xmlns:a16="http://schemas.microsoft.com/office/drawing/2014/main" val="1198126330"/>
                    </a:ext>
                  </a:extLst>
                </a:gridCol>
                <a:gridCol w="777179">
                  <a:extLst>
                    <a:ext uri="{9D8B030D-6E8A-4147-A177-3AD203B41FA5}">
                      <a16:colId xmlns:a16="http://schemas.microsoft.com/office/drawing/2014/main" val="829624716"/>
                    </a:ext>
                  </a:extLst>
                </a:gridCol>
              </a:tblGrid>
              <a:tr h="1417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615129"/>
                  </a:ext>
                </a:extLst>
              </a:tr>
              <a:tr h="3473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24135"/>
                  </a:ext>
                </a:extLst>
              </a:tr>
              <a:tr h="1488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3.725.023.131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-811.169.446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5.165.205.761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402334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690230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239.297.130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673291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109.855.181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109.855.181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104.283.137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151628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51.498.737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51.498.737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54.549.153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924399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10.567.800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10.567.800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10.773.823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304720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47.788.644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47.788.644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38.960.161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397396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135.013.993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169040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135.013.993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367729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267764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701349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2.922.324.339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2.139.291.073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-783.033.266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2.374.270.899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394015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67.966.909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67.966.929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1.690.077.389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232147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2.065.443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2.065.443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938.788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837877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2.184.016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552890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234.131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234.131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235.999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416591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11.294.342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11.294.342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9.439.424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220801"/>
                  </a:ext>
                </a:extLst>
              </a:tr>
              <a:tr h="25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20.850.730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20.850.730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16.382.402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762132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107541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Familiar de Emergencia ley N° 21.230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887.411.112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894101"/>
                  </a:ext>
                </a:extLst>
              </a:tr>
              <a:tr h="250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8.877.695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8.877.695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841656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10.709.310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10.709.310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468353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5.438.759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97161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Trabajadores Independientes Ley N° 21.242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973961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Clase Media ley N° 21.252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768.038.794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7680387940,0%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166811"/>
                  </a:ext>
                </a:extLst>
              </a:tr>
              <a:tr h="14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445.200.596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445.200.596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465.966.503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614255"/>
                  </a:ext>
                </a:extLst>
              </a:tr>
              <a:tr h="128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30.587.662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30.587.662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540501"/>
                  </a:ext>
                </a:extLst>
              </a:tr>
              <a:tr h="14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446.614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446.614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1.006.503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630358"/>
                  </a:ext>
                </a:extLst>
              </a:tr>
              <a:tr h="1417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414.166.320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414.166.320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464.960.000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028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127" y="669976"/>
            <a:ext cx="81116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710" y="1338877"/>
            <a:ext cx="8124164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B26C670-F03D-4799-9012-AAFD497D2B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702396"/>
              </p:ext>
            </p:extLst>
          </p:nvPr>
        </p:nvGraphicFramePr>
        <p:xfrm>
          <a:off x="511279" y="1651371"/>
          <a:ext cx="8095025" cy="4481947"/>
        </p:xfrm>
        <a:graphic>
          <a:graphicData uri="http://schemas.openxmlformats.org/drawingml/2006/table">
            <a:tbl>
              <a:tblPr/>
              <a:tblGrid>
                <a:gridCol w="242584">
                  <a:extLst>
                    <a:ext uri="{9D8B030D-6E8A-4147-A177-3AD203B41FA5}">
                      <a16:colId xmlns:a16="http://schemas.microsoft.com/office/drawing/2014/main" val="1020405521"/>
                    </a:ext>
                  </a:extLst>
                </a:gridCol>
                <a:gridCol w="242584">
                  <a:extLst>
                    <a:ext uri="{9D8B030D-6E8A-4147-A177-3AD203B41FA5}">
                      <a16:colId xmlns:a16="http://schemas.microsoft.com/office/drawing/2014/main" val="311035519"/>
                    </a:ext>
                  </a:extLst>
                </a:gridCol>
                <a:gridCol w="242584">
                  <a:extLst>
                    <a:ext uri="{9D8B030D-6E8A-4147-A177-3AD203B41FA5}">
                      <a16:colId xmlns:a16="http://schemas.microsoft.com/office/drawing/2014/main" val="2361460784"/>
                    </a:ext>
                  </a:extLst>
                </a:gridCol>
                <a:gridCol w="2736346">
                  <a:extLst>
                    <a:ext uri="{9D8B030D-6E8A-4147-A177-3AD203B41FA5}">
                      <a16:colId xmlns:a16="http://schemas.microsoft.com/office/drawing/2014/main" val="3715348981"/>
                    </a:ext>
                  </a:extLst>
                </a:gridCol>
                <a:gridCol w="720473">
                  <a:extLst>
                    <a:ext uri="{9D8B030D-6E8A-4147-A177-3AD203B41FA5}">
                      <a16:colId xmlns:a16="http://schemas.microsoft.com/office/drawing/2014/main" val="2998760279"/>
                    </a:ext>
                  </a:extLst>
                </a:gridCol>
                <a:gridCol w="756862">
                  <a:extLst>
                    <a:ext uri="{9D8B030D-6E8A-4147-A177-3AD203B41FA5}">
                      <a16:colId xmlns:a16="http://schemas.microsoft.com/office/drawing/2014/main" val="2344062901"/>
                    </a:ext>
                  </a:extLst>
                </a:gridCol>
                <a:gridCol w="756862">
                  <a:extLst>
                    <a:ext uri="{9D8B030D-6E8A-4147-A177-3AD203B41FA5}">
                      <a16:colId xmlns:a16="http://schemas.microsoft.com/office/drawing/2014/main" val="230118533"/>
                    </a:ext>
                  </a:extLst>
                </a:gridCol>
                <a:gridCol w="785972">
                  <a:extLst>
                    <a:ext uri="{9D8B030D-6E8A-4147-A177-3AD203B41FA5}">
                      <a16:colId xmlns:a16="http://schemas.microsoft.com/office/drawing/2014/main" val="2736054955"/>
                    </a:ext>
                  </a:extLst>
                </a:gridCol>
                <a:gridCol w="834489">
                  <a:extLst>
                    <a:ext uri="{9D8B030D-6E8A-4147-A177-3AD203B41FA5}">
                      <a16:colId xmlns:a16="http://schemas.microsoft.com/office/drawing/2014/main" val="923982007"/>
                    </a:ext>
                  </a:extLst>
                </a:gridCol>
                <a:gridCol w="776269">
                  <a:extLst>
                    <a:ext uri="{9D8B030D-6E8A-4147-A177-3AD203B41FA5}">
                      <a16:colId xmlns:a16="http://schemas.microsoft.com/office/drawing/2014/main" val="1719710365"/>
                    </a:ext>
                  </a:extLst>
                </a:gridCol>
              </a:tblGrid>
              <a:tr h="140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929" marR="6929" marT="6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929" marR="6929" marT="6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297729"/>
                  </a:ext>
                </a:extLst>
              </a:tr>
              <a:tr h="3372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04485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2.409.156.824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1.626.123.538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-783.033.286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218.165.493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203080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322.701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322.701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-695.827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-215,6%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-215,6%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690247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1.381.258.785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900.077.318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-481.181.467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133.384.143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869283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4.401.440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612410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9.491.219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156024"/>
                  </a:ext>
                </a:extLst>
              </a:tr>
              <a:tr h="224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4.719.218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789653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7.402.521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7.402.521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5.409.865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465663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1.268.003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1.268.003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571.380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166130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6.034.232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6.034.232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2.822.420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490227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-23.001.549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-23.001.559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724227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1.894.493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877941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282.650.264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-282.650.260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088300"/>
                  </a:ext>
                </a:extLst>
              </a:tr>
              <a:tr h="224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4.514.400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4.514.400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4.817.555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571"/>
                  </a:ext>
                </a:extLst>
              </a:tr>
              <a:tr h="224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12.722.400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12.722.400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11.935.147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408458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10.371.962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10.371.962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8.266.396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419167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3.936.284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900914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2.237.040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708249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062331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168059"/>
                  </a:ext>
                </a:extLst>
              </a:tr>
              <a:tr h="224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1.070.795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431771"/>
                  </a:ext>
                </a:extLst>
              </a:tr>
              <a:tr h="224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14.159.350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141593500,0%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141593500,0%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279844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Agenda Social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626.960.000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626.960.000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981808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46 ley N° 21.196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9.744.575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211920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61.514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615140,0%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615140,0%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431199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61.514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615140,0%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615140,0%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766753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47.143.028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235715140,0%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235715140,0%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1885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47.143.028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471430280,0%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471430280,0%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954219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47.143.028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471430280,0%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471430280,0%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311960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156730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147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39E9C42-8E4D-4B63-AACB-EA691EE7C2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372675"/>
              </p:ext>
            </p:extLst>
          </p:nvPr>
        </p:nvGraphicFramePr>
        <p:xfrm>
          <a:off x="532614" y="1798922"/>
          <a:ext cx="8078771" cy="3994822"/>
        </p:xfrm>
        <a:graphic>
          <a:graphicData uri="http://schemas.openxmlformats.org/drawingml/2006/table">
            <a:tbl>
              <a:tblPr/>
              <a:tblGrid>
                <a:gridCol w="242097">
                  <a:extLst>
                    <a:ext uri="{9D8B030D-6E8A-4147-A177-3AD203B41FA5}">
                      <a16:colId xmlns:a16="http://schemas.microsoft.com/office/drawing/2014/main" val="915647317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1901703994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4042373745"/>
                    </a:ext>
                  </a:extLst>
                </a:gridCol>
                <a:gridCol w="2730852">
                  <a:extLst>
                    <a:ext uri="{9D8B030D-6E8A-4147-A177-3AD203B41FA5}">
                      <a16:colId xmlns:a16="http://schemas.microsoft.com/office/drawing/2014/main" val="3603502012"/>
                    </a:ext>
                  </a:extLst>
                </a:gridCol>
                <a:gridCol w="719027">
                  <a:extLst>
                    <a:ext uri="{9D8B030D-6E8A-4147-A177-3AD203B41FA5}">
                      <a16:colId xmlns:a16="http://schemas.microsoft.com/office/drawing/2014/main" val="1740158509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119509853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3413347150"/>
                    </a:ext>
                  </a:extLst>
                </a:gridCol>
                <a:gridCol w="784394">
                  <a:extLst>
                    <a:ext uri="{9D8B030D-6E8A-4147-A177-3AD203B41FA5}">
                      <a16:colId xmlns:a16="http://schemas.microsoft.com/office/drawing/2014/main" val="550549204"/>
                    </a:ext>
                  </a:extLst>
                </a:gridCol>
                <a:gridCol w="832813">
                  <a:extLst>
                    <a:ext uri="{9D8B030D-6E8A-4147-A177-3AD203B41FA5}">
                      <a16:colId xmlns:a16="http://schemas.microsoft.com/office/drawing/2014/main" val="1618082604"/>
                    </a:ext>
                  </a:extLst>
                </a:gridCol>
                <a:gridCol w="774710">
                  <a:extLst>
                    <a:ext uri="{9D8B030D-6E8A-4147-A177-3AD203B41FA5}">
                      <a16:colId xmlns:a16="http://schemas.microsoft.com/office/drawing/2014/main" val="1686994250"/>
                    </a:ext>
                  </a:extLst>
                </a:gridCol>
              </a:tblGrid>
              <a:tr h="1390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72920"/>
                  </a:ext>
                </a:extLst>
              </a:tr>
              <a:tr h="3338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534494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258.992.488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258.992.488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826.184.842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631636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92.270.176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922701760,0%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922701760,0%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469840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258.992.468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258.992.468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733.914.666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189460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876667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942.411.422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3141371406,7%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652494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942.411.422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3141371406,7%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711371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Art.3° ley N°21.242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165.874.818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1658748180,0%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108673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5° ley N° 21.252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776.536.604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7765366040,0%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915825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 Estatal Art. 6° ley N° 21.256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348935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1.070.691.982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1.042.555.772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-28.136.210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735.804.608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097199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613913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332829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1.010.835.499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982.699.289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-28.136.210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696.666.870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343064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28.241.380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28.241.380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029599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24515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12.594.000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092010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401.929.320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373.155.680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253.862.958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218619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28.264.254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28.901.684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637.430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12.033.196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740163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268538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355.856.125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355.856.125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274.157.999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794188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107.508.242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107.508.242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107.623.505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113580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094446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95045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36.395.212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398169"/>
                  </a:ext>
                </a:extLst>
              </a:tr>
              <a:tr h="222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568850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59.856.473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59.856.473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39.137.738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660286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29.525.733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29.525.733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27.104.552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704055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30.268.228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30.268.228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12.033.186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228959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397659"/>
                  </a:ext>
                </a:extLst>
              </a:tr>
              <a:tr h="111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244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693294"/>
            <a:ext cx="81107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335683"/>
            <a:ext cx="811075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F19034F-4946-4C92-87D8-6020DF870B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188233"/>
              </p:ext>
            </p:extLst>
          </p:nvPr>
        </p:nvGraphicFramePr>
        <p:xfrm>
          <a:off x="539550" y="1700808"/>
          <a:ext cx="8110755" cy="3165903"/>
        </p:xfrm>
        <a:graphic>
          <a:graphicData uri="http://schemas.openxmlformats.org/drawingml/2006/table">
            <a:tbl>
              <a:tblPr/>
              <a:tblGrid>
                <a:gridCol w="265231">
                  <a:extLst>
                    <a:ext uri="{9D8B030D-6E8A-4147-A177-3AD203B41FA5}">
                      <a16:colId xmlns:a16="http://schemas.microsoft.com/office/drawing/2014/main" val="3593705375"/>
                    </a:ext>
                  </a:extLst>
                </a:gridCol>
                <a:gridCol w="265231">
                  <a:extLst>
                    <a:ext uri="{9D8B030D-6E8A-4147-A177-3AD203B41FA5}">
                      <a16:colId xmlns:a16="http://schemas.microsoft.com/office/drawing/2014/main" val="105206207"/>
                    </a:ext>
                  </a:extLst>
                </a:gridCol>
                <a:gridCol w="265231">
                  <a:extLst>
                    <a:ext uri="{9D8B030D-6E8A-4147-A177-3AD203B41FA5}">
                      <a16:colId xmlns:a16="http://schemas.microsoft.com/office/drawing/2014/main" val="262129162"/>
                    </a:ext>
                  </a:extLst>
                </a:gridCol>
                <a:gridCol w="2991803">
                  <a:extLst>
                    <a:ext uri="{9D8B030D-6E8A-4147-A177-3AD203B41FA5}">
                      <a16:colId xmlns:a16="http://schemas.microsoft.com/office/drawing/2014/main" val="2031694427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2647711242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2353066008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1155604099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4239922514"/>
                    </a:ext>
                  </a:extLst>
                </a:gridCol>
                <a:gridCol w="755907">
                  <a:extLst>
                    <a:ext uri="{9D8B030D-6E8A-4147-A177-3AD203B41FA5}">
                      <a16:colId xmlns:a16="http://schemas.microsoft.com/office/drawing/2014/main" val="3760954442"/>
                    </a:ext>
                  </a:extLst>
                </a:gridCol>
                <a:gridCol w="724080">
                  <a:extLst>
                    <a:ext uri="{9D8B030D-6E8A-4147-A177-3AD203B41FA5}">
                      <a16:colId xmlns:a16="http://schemas.microsoft.com/office/drawing/2014/main" val="1186917245"/>
                    </a:ext>
                  </a:extLst>
                </a:gridCol>
              </a:tblGrid>
              <a:tr h="1244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085459"/>
                  </a:ext>
                </a:extLst>
              </a:tr>
              <a:tr h="3811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803217"/>
                  </a:ext>
                </a:extLst>
              </a:tr>
              <a:tr h="1633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5.442.467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4.294.207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832865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708626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521067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313607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003080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058076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401414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309671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381649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594713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217606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99107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4.322.569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5.422.569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4.278.871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004839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3.383.009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18180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361.400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1.461.400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895.862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840101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824783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478566"/>
                  </a:ext>
                </a:extLst>
              </a:tr>
              <a:tr h="132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807014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781127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248232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178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4837" y="672716"/>
            <a:ext cx="809584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97082" y="636684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7" y="1263810"/>
            <a:ext cx="8117366" cy="4137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155613B-FF4B-48C4-8C0D-5B7F056A8F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898328"/>
              </p:ext>
            </p:extLst>
          </p:nvPr>
        </p:nvGraphicFramePr>
        <p:xfrm>
          <a:off x="513316" y="1677512"/>
          <a:ext cx="8117366" cy="4086345"/>
        </p:xfrm>
        <a:graphic>
          <a:graphicData uri="http://schemas.openxmlformats.org/drawingml/2006/table">
            <a:tbl>
              <a:tblPr/>
              <a:tblGrid>
                <a:gridCol w="261935">
                  <a:extLst>
                    <a:ext uri="{9D8B030D-6E8A-4147-A177-3AD203B41FA5}">
                      <a16:colId xmlns:a16="http://schemas.microsoft.com/office/drawing/2014/main" val="3085275426"/>
                    </a:ext>
                  </a:extLst>
                </a:gridCol>
                <a:gridCol w="261935">
                  <a:extLst>
                    <a:ext uri="{9D8B030D-6E8A-4147-A177-3AD203B41FA5}">
                      <a16:colId xmlns:a16="http://schemas.microsoft.com/office/drawing/2014/main" val="1308540912"/>
                    </a:ext>
                  </a:extLst>
                </a:gridCol>
                <a:gridCol w="261935">
                  <a:extLst>
                    <a:ext uri="{9D8B030D-6E8A-4147-A177-3AD203B41FA5}">
                      <a16:colId xmlns:a16="http://schemas.microsoft.com/office/drawing/2014/main" val="5622679"/>
                    </a:ext>
                  </a:extLst>
                </a:gridCol>
                <a:gridCol w="2954626">
                  <a:extLst>
                    <a:ext uri="{9D8B030D-6E8A-4147-A177-3AD203B41FA5}">
                      <a16:colId xmlns:a16="http://schemas.microsoft.com/office/drawing/2014/main" val="4062135460"/>
                    </a:ext>
                  </a:extLst>
                </a:gridCol>
                <a:gridCol w="809379">
                  <a:extLst>
                    <a:ext uri="{9D8B030D-6E8A-4147-A177-3AD203B41FA5}">
                      <a16:colId xmlns:a16="http://schemas.microsoft.com/office/drawing/2014/main" val="13105280"/>
                    </a:ext>
                  </a:extLst>
                </a:gridCol>
                <a:gridCol w="701986">
                  <a:extLst>
                    <a:ext uri="{9D8B030D-6E8A-4147-A177-3AD203B41FA5}">
                      <a16:colId xmlns:a16="http://schemas.microsoft.com/office/drawing/2014/main" val="554319813"/>
                    </a:ext>
                  </a:extLst>
                </a:gridCol>
                <a:gridCol w="701986">
                  <a:extLst>
                    <a:ext uri="{9D8B030D-6E8A-4147-A177-3AD203B41FA5}">
                      <a16:colId xmlns:a16="http://schemas.microsoft.com/office/drawing/2014/main" val="1671330343"/>
                    </a:ext>
                  </a:extLst>
                </a:gridCol>
                <a:gridCol w="701986">
                  <a:extLst>
                    <a:ext uri="{9D8B030D-6E8A-4147-A177-3AD203B41FA5}">
                      <a16:colId xmlns:a16="http://schemas.microsoft.com/office/drawing/2014/main" val="209009693"/>
                    </a:ext>
                  </a:extLst>
                </a:gridCol>
                <a:gridCol w="746515">
                  <a:extLst>
                    <a:ext uri="{9D8B030D-6E8A-4147-A177-3AD203B41FA5}">
                      <a16:colId xmlns:a16="http://schemas.microsoft.com/office/drawing/2014/main" val="1442936719"/>
                    </a:ext>
                  </a:extLst>
                </a:gridCol>
                <a:gridCol w="715083">
                  <a:extLst>
                    <a:ext uri="{9D8B030D-6E8A-4147-A177-3AD203B41FA5}">
                      <a16:colId xmlns:a16="http://schemas.microsoft.com/office/drawing/2014/main" val="870928589"/>
                    </a:ext>
                  </a:extLst>
                </a:gridCol>
              </a:tblGrid>
              <a:tr h="1231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097913"/>
                  </a:ext>
                </a:extLst>
              </a:tr>
              <a:tr h="3770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976878"/>
                  </a:ext>
                </a:extLst>
              </a:tr>
              <a:tr h="1616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2.751.080.855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1.343.914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7.605.291.580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630884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250.939.919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1.343.914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204.916.978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101847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120.897.308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121.065.145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167.837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107.453.358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508796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114.488.061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114.488.061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103.923.143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880130"/>
                  </a:ext>
                </a:extLst>
              </a:tr>
              <a:tr h="176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4.803.283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-10.990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2.428.203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508704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378.306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553.718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175.412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264175"/>
                  </a:ext>
                </a:extLst>
              </a:tr>
              <a:tr h="161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56426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590834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402.956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587992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124.652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128.067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124.652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616545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37.684.917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39.007.181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1.322.264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41.878.734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658188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15.671.383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15.671.383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18.266.544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736544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4.433.883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5.453.883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1.020.000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5.449.394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872966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279.668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279.667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966407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927.507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180151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26.635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135.619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779338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108.362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108.362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666384"/>
                  </a:ext>
                </a:extLst>
              </a:tr>
              <a:tr h="1308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192.298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37.766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192.298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59094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231.232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770727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805.380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159.088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805.379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683294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4.913.518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74342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751.957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426911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376.129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18856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329.941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26049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4.534.070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018245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1.772.506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290797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3.885.680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3.885.680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2.718.318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554910"/>
                  </a:ext>
                </a:extLst>
              </a:tr>
              <a:tr h="123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700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4846</TotalTime>
  <Words>8579</Words>
  <Application>Microsoft Office PowerPoint</Application>
  <PresentationFormat>Presentación en pantalla (4:3)</PresentationFormat>
  <Paragraphs>4660</Paragraphs>
  <Slides>24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Arial</vt:lpstr>
      <vt:lpstr>Calibri</vt:lpstr>
      <vt:lpstr>2_Tema de Office</vt:lpstr>
      <vt:lpstr>Presentación de PowerPoint</vt:lpstr>
      <vt:lpstr>EJECUCIÓN ACUMULADA DE GASTOS A OCTUBRE DE 2020  PARTIDA 50 TESORO PÚBLICO</vt:lpstr>
      <vt:lpstr>EJECUCIÓN ACUMULADA DE GASTOS A OCTUBRE DE 2020  PARTIDA 50 RESUMEN POR CAPÍTULOS</vt:lpstr>
      <vt:lpstr>EJECUCIÓN ACUMULADA DE GASTOS A OCTUBRE DE 2020  PARTIDA 50. CAPÍTULO 01. PROGRAMA 02:  SUBSIDIOS</vt:lpstr>
      <vt:lpstr>EJECUCIÓN ACUMULADA DE GASTOS A OCTUBRE DE 2020  PARTIDA 50. CAPÍTULO 01. PROGRAMA 03:  OPERACIONES COMPLEMENTARIAS</vt:lpstr>
      <vt:lpstr>EJECUCIÓN ACUMULADA DE GASTOS A OCTUBRE DE 2020  PARTIDA 50. CAPÍTULO 01. PROGRAMA 03:  OPERACIONES COMPLEMENTARIAS</vt:lpstr>
      <vt:lpstr>EJECUCIÓN ACUMULADA DE GASTOS A OCTUBRE DE 2020  PARTIDA 50. CAPÍTULO 01. PROGRAMA 03:  OPERACIONES COMPLEMENTARIAS</vt:lpstr>
      <vt:lpstr>EJECUCIÓN ACUMULADA DE GASTOS A OCTUBRE DE 2020  PARTIDA 50. CAPÍTULO 01. PROGRAMA 03:  OPERACIONES COMPLEMENTARIAS</vt:lpstr>
      <vt:lpstr>EJECUCIÓN ACUMULADA DE GASTOS A OCTUBRE DE 2020  PARTIDA 50. CAPÍTULO 01. PROGRAMA 04:  SERVICIO DE LA DEUDA PÚBLICA</vt:lpstr>
      <vt:lpstr>EJECUCIÓN ACUMULADA DE GASTOS A OCTUBRE DE 2020  PARTIDA 50. CAPÍTULO 01. PROGRAMA 04:  SERVICIO DE LA DEUDA PÚBLICA</vt:lpstr>
      <vt:lpstr>EJECUCIÓN ACUMULADA DE GASTOS A OCTUBRE DE 2020  PARTIDA 50. CAPÍTULO 01. PROGRAMA 04:  SERVICIO DE LA DEUDA PÚBLICA</vt:lpstr>
      <vt:lpstr>EJECUCIÓN ACUMULADA DE GASTOS A OCTUBRE DE 2020  PARTIDA 50. CAPÍTULO 01. PROGRAMA 04:  SERVICIO DE LA DEUDA PÚBLICA</vt:lpstr>
      <vt:lpstr>EJECUCIÓN ACUMULADA DE GASTOS A OCTUBRE DE 2020  PARTIDA 50. CAPÍTULO 01. PROGRAMA 05:  APORTE FISCAL LIBRE</vt:lpstr>
      <vt:lpstr>EJECUCIÓN ACUMULADA DE GASTOS A OCTUBRE DE 2020  PARTIDA 50. CAPÍTULO 01. PROGRAMA 05:  APORTE FISCAL LIBRE</vt:lpstr>
      <vt:lpstr>EJECUCIÓN ACUMULADA DE GASTOS A OCTUBRE DE 2020  PARTIDA 50. CAPÍTULO 01. PROGRAMA 05:  APORTE FISCAL LIBRE</vt:lpstr>
      <vt:lpstr>EJECUCIÓN ACUMULADA DE GASTOS A OCTUBRE DE 2020  PARTIDA 50. CAPÍTULO 01. PROGRAMA 06:  FONDO DE RESERVA DE PENSIONES</vt:lpstr>
      <vt:lpstr>EJECUCIÓN ACUMULADA DE GASTOS A OCTUBRE DE 2020  PARTIDA 50. CAPÍTULO 01. PROGRAMA 07:  FONDO DE ESTABILIZACIÓN ECONÓMICA Y SOCIAL</vt:lpstr>
      <vt:lpstr>EJECUCIÓN ACUMULADA DE GASTOS A OCTUBRE DE 2020  PARTIDA 50. CAPÍTULO 01. PROGRAMA 08:  FONDO PARA LA EDUCACIÓN</vt:lpstr>
      <vt:lpstr>EJECUCIÓN ACUMULADA DE GASTOS A OCTUBRE DE 2020  PARTIDA 50. CAPÍTULO 01. PROGRAMA 09:  FONDO DE APOYO REGIONAL</vt:lpstr>
      <vt:lpstr>EJECUCIÓN ACUMULADA DE GASTOS A OCTUBRE DE 2020  PARTIDA 50. CAPÍTULO 01. PROGRAMA 10:  FONDO PARA DIAGNÓSTICOS Y TRATAMIENTOS DE ALTO COSTO</vt:lpstr>
      <vt:lpstr>EJECUCIÓN ACUMULADA DE GASTOS A OCTUBRE DE 2020  PARTIDA 50. CAPÍTULO 01. PROGRAMA 12:  FONDO DE CONTINGENCIA ESTRATÉGICO</vt:lpstr>
      <vt:lpstr>EJECUCIÓN ACUMULADA DE GASTOS A OCTUBRE DE 2020  PARTIDA 50. CAPÍTULO 01. PROGRAMA 13:  FINANCIAMIENTO GOBIERNOS REGIONALES </vt:lpstr>
      <vt:lpstr>EJECUCIÓN ACUMULADA DE GASTOS A OCTUBRE DE 2020  PARTIDA 50. CAPÍTULO 01. PROGRAMA 13:  FINANCIAMIENTO GOBIERNOS REGIONALES </vt:lpstr>
      <vt:lpstr>EJECUCIÓN ACUMULADA DE GASTOS A OCTUBRE DE 2020  PARTIDA 50. CAPÍTULO 01. PROGRAMA 13:  FINANCIAMIENTO GOBIERNOS REGIONALES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362</cp:revision>
  <cp:lastPrinted>2019-10-22T12:56:39Z</cp:lastPrinted>
  <dcterms:created xsi:type="dcterms:W3CDTF">2016-06-23T13:38:47Z</dcterms:created>
  <dcterms:modified xsi:type="dcterms:W3CDTF">2020-12-22T14:39:21Z</dcterms:modified>
</cp:coreProperties>
</file>