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C-45F8-8B2E-19F3872DBC79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C-45F8-8B2E-19F3872DBC79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4C-45F8-8B2E-19F3872DBC79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4C-45F8-8B2E-19F3872DBC79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4C-45F8-8B2E-19F3872DBC79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4C-45F8-8B2E-19F3872DBC79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4C-45F8-8B2E-19F3872DBC79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4C-45F8-8B2E-19F3872DBC79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4C-45F8-8B2E-19F3872DB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28'!$D$30:$M$30</c:f>
              <c:numCache>
                <c:formatCode>0.0%</c:formatCode>
                <c:ptCount val="10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4C-45F8-8B2E-19F3872DBC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C0-404E-81DB-59700B9D3509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C0-404E-81DB-59700B9D3509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C0-404E-81DB-59700B9D3509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C0-404E-81DB-59700B9D3509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C0-404E-81DB-59700B9D3509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C0-404E-81DB-59700B9D3509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C0-404E-81DB-59700B9D3509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C0-404E-81DB-59700B9D3509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C0-404E-81DB-59700B9D3509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C0-404E-81DB-59700B9D3509}"/>
                </c:ext>
              </c:extLst>
            </c:dLbl>
            <c:dLbl>
              <c:idx val="8"/>
              <c:layout>
                <c:manualLayout>
                  <c:x val="-4.6128500823723231E-2"/>
                  <c:y val="-2.0969847176046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C0-404E-81DB-59700B9D3509}"/>
                </c:ext>
              </c:extLst>
            </c:dLbl>
            <c:dLbl>
              <c:idx val="9"/>
              <c:layout>
                <c:manualLayout>
                  <c:x val="-6.3701263042284462E-2"/>
                  <c:y val="-3.4949745293412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C0-404E-81DB-59700B9D3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28'!$D$24:$M$24</c:f>
              <c:numCache>
                <c:formatCode>0.0%</c:formatCode>
                <c:ptCount val="10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0C0-404E-81DB-59700B9D3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612029"/>
              </p:ext>
            </p:extLst>
          </p:nvPr>
        </p:nvGraphicFramePr>
        <p:xfrm>
          <a:off x="899592" y="2132856"/>
          <a:ext cx="73448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909045"/>
              </p:ext>
            </p:extLst>
          </p:nvPr>
        </p:nvGraphicFramePr>
        <p:xfrm>
          <a:off x="755576" y="2132856"/>
          <a:ext cx="7632847" cy="39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42E4A27-A94F-46D9-9A95-40B310F65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654045"/>
              </p:ext>
            </p:extLst>
          </p:nvPr>
        </p:nvGraphicFramePr>
        <p:xfrm>
          <a:off x="578533" y="1687099"/>
          <a:ext cx="7932823" cy="1847850"/>
        </p:xfrm>
        <a:graphic>
          <a:graphicData uri="http://schemas.openxmlformats.org/drawingml/2006/table">
            <a:tbl>
              <a:tblPr/>
              <a:tblGrid>
                <a:gridCol w="835690">
                  <a:extLst>
                    <a:ext uri="{9D8B030D-6E8A-4147-A177-3AD203B41FA5}">
                      <a16:colId xmlns:a16="http://schemas.microsoft.com/office/drawing/2014/main" val="4278339523"/>
                    </a:ext>
                  </a:extLst>
                </a:gridCol>
                <a:gridCol w="2232667">
                  <a:extLst>
                    <a:ext uri="{9D8B030D-6E8A-4147-A177-3AD203B41FA5}">
                      <a16:colId xmlns:a16="http://schemas.microsoft.com/office/drawing/2014/main" val="2397478604"/>
                    </a:ext>
                  </a:extLst>
                </a:gridCol>
                <a:gridCol w="835690">
                  <a:extLst>
                    <a:ext uri="{9D8B030D-6E8A-4147-A177-3AD203B41FA5}">
                      <a16:colId xmlns:a16="http://schemas.microsoft.com/office/drawing/2014/main" val="3283509703"/>
                    </a:ext>
                  </a:extLst>
                </a:gridCol>
                <a:gridCol w="835690">
                  <a:extLst>
                    <a:ext uri="{9D8B030D-6E8A-4147-A177-3AD203B41FA5}">
                      <a16:colId xmlns:a16="http://schemas.microsoft.com/office/drawing/2014/main" val="2134207247"/>
                    </a:ext>
                  </a:extLst>
                </a:gridCol>
                <a:gridCol w="835690">
                  <a:extLst>
                    <a:ext uri="{9D8B030D-6E8A-4147-A177-3AD203B41FA5}">
                      <a16:colId xmlns:a16="http://schemas.microsoft.com/office/drawing/2014/main" val="1590479998"/>
                    </a:ext>
                  </a:extLst>
                </a:gridCol>
                <a:gridCol w="835690">
                  <a:extLst>
                    <a:ext uri="{9D8B030D-6E8A-4147-A177-3AD203B41FA5}">
                      <a16:colId xmlns:a16="http://schemas.microsoft.com/office/drawing/2014/main" val="2241197022"/>
                    </a:ext>
                  </a:extLst>
                </a:gridCol>
                <a:gridCol w="760853">
                  <a:extLst>
                    <a:ext uri="{9D8B030D-6E8A-4147-A177-3AD203B41FA5}">
                      <a16:colId xmlns:a16="http://schemas.microsoft.com/office/drawing/2014/main" val="1040927455"/>
                    </a:ext>
                  </a:extLst>
                </a:gridCol>
                <a:gridCol w="760853">
                  <a:extLst>
                    <a:ext uri="{9D8B030D-6E8A-4147-A177-3AD203B41FA5}">
                      <a16:colId xmlns:a16="http://schemas.microsoft.com/office/drawing/2014/main" val="2247655991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36294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5361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81.341.933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22.014.598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33.808.161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80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1727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59.664.935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37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7166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0325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6752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08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66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0DE1DF-E8F5-4F30-906B-172CFFCF8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495749"/>
              </p:ext>
            </p:extLst>
          </p:nvPr>
        </p:nvGraphicFramePr>
        <p:xfrm>
          <a:off x="548692" y="1844824"/>
          <a:ext cx="8058151" cy="2632613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762649336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318554180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4045457157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70144401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78078140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46036645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835233488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671822547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440114605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28444133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3305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0819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13.570.893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226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9.468.974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476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55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94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36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40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3130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01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32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85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800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463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059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63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97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3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BB1C92-75B4-40F2-A5D9-1D40660C9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145403"/>
              </p:ext>
            </p:extLst>
          </p:nvPr>
        </p:nvGraphicFramePr>
        <p:xfrm>
          <a:off x="542923" y="1844824"/>
          <a:ext cx="8071878" cy="1767875"/>
        </p:xfrm>
        <a:graphic>
          <a:graphicData uri="http://schemas.openxmlformats.org/drawingml/2006/table">
            <a:tbl>
              <a:tblPr/>
              <a:tblGrid>
                <a:gridCol w="293203">
                  <a:extLst>
                    <a:ext uri="{9D8B030D-6E8A-4147-A177-3AD203B41FA5}">
                      <a16:colId xmlns:a16="http://schemas.microsoft.com/office/drawing/2014/main" val="3488402360"/>
                    </a:ext>
                  </a:extLst>
                </a:gridCol>
                <a:gridCol w="293203">
                  <a:extLst>
                    <a:ext uri="{9D8B030D-6E8A-4147-A177-3AD203B41FA5}">
                      <a16:colId xmlns:a16="http://schemas.microsoft.com/office/drawing/2014/main" val="942490947"/>
                    </a:ext>
                  </a:extLst>
                </a:gridCol>
                <a:gridCol w="293203">
                  <a:extLst>
                    <a:ext uri="{9D8B030D-6E8A-4147-A177-3AD203B41FA5}">
                      <a16:colId xmlns:a16="http://schemas.microsoft.com/office/drawing/2014/main" val="2124787153"/>
                    </a:ext>
                  </a:extLst>
                </a:gridCol>
                <a:gridCol w="2630031">
                  <a:extLst>
                    <a:ext uri="{9D8B030D-6E8A-4147-A177-3AD203B41FA5}">
                      <a16:colId xmlns:a16="http://schemas.microsoft.com/office/drawing/2014/main" val="3605648555"/>
                    </a:ext>
                  </a:extLst>
                </a:gridCol>
                <a:gridCol w="785784">
                  <a:extLst>
                    <a:ext uri="{9D8B030D-6E8A-4147-A177-3AD203B41FA5}">
                      <a16:colId xmlns:a16="http://schemas.microsoft.com/office/drawing/2014/main" val="2925482296"/>
                    </a:ext>
                  </a:extLst>
                </a:gridCol>
                <a:gridCol w="785784">
                  <a:extLst>
                    <a:ext uri="{9D8B030D-6E8A-4147-A177-3AD203B41FA5}">
                      <a16:colId xmlns:a16="http://schemas.microsoft.com/office/drawing/2014/main" val="3357624868"/>
                    </a:ext>
                  </a:extLst>
                </a:gridCol>
                <a:gridCol w="785784">
                  <a:extLst>
                    <a:ext uri="{9D8B030D-6E8A-4147-A177-3AD203B41FA5}">
                      <a16:colId xmlns:a16="http://schemas.microsoft.com/office/drawing/2014/main" val="578630159"/>
                    </a:ext>
                  </a:extLst>
                </a:gridCol>
                <a:gridCol w="785784">
                  <a:extLst>
                    <a:ext uri="{9D8B030D-6E8A-4147-A177-3AD203B41FA5}">
                      <a16:colId xmlns:a16="http://schemas.microsoft.com/office/drawing/2014/main" val="158117328"/>
                    </a:ext>
                  </a:extLst>
                </a:gridCol>
                <a:gridCol w="715416">
                  <a:extLst>
                    <a:ext uri="{9D8B030D-6E8A-4147-A177-3AD203B41FA5}">
                      <a16:colId xmlns:a16="http://schemas.microsoft.com/office/drawing/2014/main" val="1265051651"/>
                    </a:ext>
                  </a:extLst>
                </a:gridCol>
                <a:gridCol w="703686">
                  <a:extLst>
                    <a:ext uri="{9D8B030D-6E8A-4147-A177-3AD203B41FA5}">
                      <a16:colId xmlns:a16="http://schemas.microsoft.com/office/drawing/2014/main" val="67853239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938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71131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129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724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6.067.725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6643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3841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972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93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2396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969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E2BE44-D697-43F3-8746-BADAC8D7F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04450"/>
              </p:ext>
            </p:extLst>
          </p:nvPr>
        </p:nvGraphicFramePr>
        <p:xfrm>
          <a:off x="542924" y="1890568"/>
          <a:ext cx="8044422" cy="1476937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1770993733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1998484846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694008214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337385289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542574451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94567354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378270894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85047716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1865957379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3119770189"/>
                    </a:ext>
                  </a:extLst>
                </a:gridCol>
              </a:tblGrid>
              <a:tr h="145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446970"/>
                  </a:ext>
                </a:extLst>
              </a:tr>
              <a:tr h="421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863252"/>
                  </a:ext>
                </a:extLst>
              </a:tr>
              <a:tr h="180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13.636.349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40836"/>
                  </a:ext>
                </a:extLst>
              </a:tr>
              <a:tr h="14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95406"/>
                  </a:ext>
                </a:extLst>
              </a:tr>
              <a:tr h="14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12.116.843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71479"/>
                  </a:ext>
                </a:extLst>
              </a:tr>
              <a:tr h="14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145076"/>
                  </a:ext>
                </a:extLst>
              </a:tr>
              <a:tr h="14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13888"/>
                  </a:ext>
                </a:extLst>
              </a:tr>
              <a:tr h="14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99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3249</TotalTime>
  <Words>827</Words>
  <Application>Microsoft Office PowerPoint</Application>
  <PresentationFormat>Presentación en pantalla (4:3)</PresentationFormat>
  <Paragraphs>461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OCTUBRE DE 2020 PARTIDA 28: SERVICIO ELECTORAL</vt:lpstr>
      <vt:lpstr>Presentación de PowerPoint</vt:lpstr>
      <vt:lpstr>Presentación de PowerPoint</vt:lpstr>
      <vt:lpstr>Presentación de PowerPoint</vt:lpstr>
      <vt:lpstr>EJECUCIÓN ACUMULADA DE GASTOS A OCTUBRE DE 2020  PARTIDA 28 SERVICIO ELECTORAL</vt:lpstr>
      <vt:lpstr>EJECUCIÓN ACUMULADA DE GASTOS A OCTUBRE DE 2020  PARTIDA 28. CAPÍTULO 01. PROGRAMA 01:  SERVICIO ELECTORAL</vt:lpstr>
      <vt:lpstr>EJECUCIÓN ACUMULADA DE GASTOS A OCTUBRE DE 2020  PARTIDA 28. CAPÍTULO 01. PROGRAMA 02:  ELECCIONES MUNICIPALES</vt:lpstr>
      <vt:lpstr>EJECUCIÓN ACUMULADA DE GASTOS A OCTUBRE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219</cp:revision>
  <cp:lastPrinted>2019-10-09T11:55:36Z</cp:lastPrinted>
  <dcterms:created xsi:type="dcterms:W3CDTF">2016-06-23T13:38:47Z</dcterms:created>
  <dcterms:modified xsi:type="dcterms:W3CDTF">2020-12-14T13:38:12Z</dcterms:modified>
</cp:coreProperties>
</file>