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4930896"/>
        <c:axId val="304932464"/>
      </c:barChart>
      <c:catAx>
        <c:axId val="30493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932464"/>
        <c:crosses val="autoZero"/>
        <c:auto val="1"/>
        <c:lblAlgn val="ctr"/>
        <c:lblOffset val="100"/>
        <c:noMultiLvlLbl val="0"/>
      </c:catAx>
      <c:valAx>
        <c:axId val="3049324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493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26'!$D$36:$M$36</c:f>
              <c:numCache>
                <c:formatCode>0.0%</c:formatCode>
                <c:ptCount val="10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2590040"/>
        <c:axId val="472533592"/>
      </c:barChart>
      <c:catAx>
        <c:axId val="472590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2533592"/>
        <c:crosses val="autoZero"/>
        <c:auto val="0"/>
        <c:lblAlgn val="ctr"/>
        <c:lblOffset val="100"/>
        <c:noMultiLvlLbl val="0"/>
      </c:catAx>
      <c:valAx>
        <c:axId val="4725335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2590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26'!$D$32:$M$32</c:f>
              <c:numCache>
                <c:formatCode>0.0%</c:formatCode>
                <c:ptCount val="10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566520"/>
        <c:axId val="472568088"/>
      </c:lineChart>
      <c:catAx>
        <c:axId val="47256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2568088"/>
        <c:crosses val="autoZero"/>
        <c:auto val="1"/>
        <c:lblAlgn val="ctr"/>
        <c:lblOffset val="100"/>
        <c:tickLblSkip val="1"/>
        <c:noMultiLvlLbl val="0"/>
      </c:catAx>
      <c:valAx>
        <c:axId val="47256808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25665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1" y="57332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29185"/>
              </p:ext>
            </p:extLst>
          </p:nvPr>
        </p:nvGraphicFramePr>
        <p:xfrm>
          <a:off x="590871" y="2089960"/>
          <a:ext cx="7941570" cy="3499279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3"/>
                <a:gridCol w="692560"/>
                <a:gridCol w="692560"/>
                <a:gridCol w="875500"/>
                <a:gridCol w="875500"/>
                <a:gridCol w="797097"/>
              </a:tblGrid>
              <a:tr h="2013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67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4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-387.705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-635.312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758502"/>
              </p:ext>
            </p:extLst>
          </p:nvPr>
        </p:nvGraphicFramePr>
        <p:xfrm>
          <a:off x="4572000" y="1844824"/>
          <a:ext cx="402502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159539"/>
              </p:ext>
            </p:extLst>
          </p:nvPr>
        </p:nvGraphicFramePr>
        <p:xfrm>
          <a:off x="476003" y="1700808"/>
          <a:ext cx="8210797" cy="393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796634"/>
              </p:ext>
            </p:extLst>
          </p:nvPr>
        </p:nvGraphicFramePr>
        <p:xfrm>
          <a:off x="466600" y="1866900"/>
          <a:ext cx="8210798" cy="408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74438"/>
              </p:ext>
            </p:extLst>
          </p:nvPr>
        </p:nvGraphicFramePr>
        <p:xfrm>
          <a:off x="683568" y="2042596"/>
          <a:ext cx="7272806" cy="3713095"/>
        </p:xfrm>
        <a:graphic>
          <a:graphicData uri="http://schemas.openxmlformats.org/drawingml/2006/table">
            <a:tbl>
              <a:tblPr/>
              <a:tblGrid>
                <a:gridCol w="758455"/>
                <a:gridCol w="2805639"/>
                <a:gridCol w="752026"/>
                <a:gridCol w="707033"/>
                <a:gridCol w="758455"/>
                <a:gridCol w="758455"/>
                <a:gridCol w="732743"/>
              </a:tblGrid>
              <a:tr h="275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38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132.871.627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-8.831.365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79.265.918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29.088.518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23.887.066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-454.261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61.319.681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-15.783.114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38.710.746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8.009.764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446409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94251"/>
              </p:ext>
            </p:extLst>
          </p:nvPr>
        </p:nvGraphicFramePr>
        <p:xfrm>
          <a:off x="683570" y="2490336"/>
          <a:ext cx="7411548" cy="1874769"/>
        </p:xfrm>
        <a:graphic>
          <a:graphicData uri="http://schemas.openxmlformats.org/drawingml/2006/table">
            <a:tbl>
              <a:tblPr/>
              <a:tblGrid>
                <a:gridCol w="711610"/>
                <a:gridCol w="314506"/>
                <a:gridCol w="2554173"/>
                <a:gridCol w="705257"/>
                <a:gridCol w="787855"/>
                <a:gridCol w="787855"/>
                <a:gridCol w="775146"/>
                <a:gridCol w="775146"/>
              </a:tblGrid>
              <a:tr h="20687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354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7.439.362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125.432.265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-8.473.087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73.682.005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72.198.075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293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47787"/>
              </p:ext>
            </p:extLst>
          </p:nvPr>
        </p:nvGraphicFramePr>
        <p:xfrm>
          <a:off x="580299" y="1916825"/>
          <a:ext cx="7860248" cy="3870056"/>
        </p:xfrm>
        <a:graphic>
          <a:graphicData uri="http://schemas.openxmlformats.org/drawingml/2006/table">
            <a:tbl>
              <a:tblPr/>
              <a:tblGrid>
                <a:gridCol w="796486"/>
                <a:gridCol w="334120"/>
                <a:gridCol w="334120"/>
                <a:gridCol w="2460334"/>
                <a:gridCol w="789737"/>
                <a:gridCol w="715489"/>
                <a:gridCol w="782988"/>
                <a:gridCol w="823487"/>
                <a:gridCol w="823487"/>
              </a:tblGrid>
              <a:tr h="1923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89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3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7.439.362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83289"/>
              </p:ext>
            </p:extLst>
          </p:nvPr>
        </p:nvGraphicFramePr>
        <p:xfrm>
          <a:off x="469615" y="1623687"/>
          <a:ext cx="8081616" cy="4613673"/>
        </p:xfrm>
        <a:graphic>
          <a:graphicData uri="http://schemas.openxmlformats.org/drawingml/2006/table">
            <a:tbl>
              <a:tblPr/>
              <a:tblGrid>
                <a:gridCol w="755976"/>
                <a:gridCol w="279260"/>
                <a:gridCol w="279260"/>
                <a:gridCol w="3181873"/>
                <a:gridCol w="753156"/>
                <a:gridCol w="631862"/>
                <a:gridCol w="755976"/>
                <a:gridCol w="755976"/>
                <a:gridCol w="688277"/>
              </a:tblGrid>
              <a:tr h="175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5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72.198.075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24.094.312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1.554.600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19.773.136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2.257.166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58.873.876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-12.685.229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36.762.644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47.931.329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-6.897.901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31.558.563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18.502.092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-1.982.004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12.111.902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1.666.422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6.408.110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-4.208.419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1.371.816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1.141.054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467.993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-306.575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28.458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8.532.448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-80.743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5.741.481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3.151.125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-664.000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6985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37049"/>
              </p:ext>
            </p:extLst>
          </p:nvPr>
        </p:nvGraphicFramePr>
        <p:xfrm>
          <a:off x="474240" y="1772816"/>
          <a:ext cx="8141584" cy="3960437"/>
        </p:xfrm>
        <a:graphic>
          <a:graphicData uri="http://schemas.openxmlformats.org/drawingml/2006/table">
            <a:tbl>
              <a:tblPr/>
              <a:tblGrid>
                <a:gridCol w="761586"/>
                <a:gridCol w="281333"/>
                <a:gridCol w="281333"/>
                <a:gridCol w="3205482"/>
                <a:gridCol w="758744"/>
                <a:gridCol w="636550"/>
                <a:gridCol w="761586"/>
                <a:gridCol w="761586"/>
                <a:gridCol w="693384"/>
              </a:tblGrid>
              <a:tr h="223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35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5.275.582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-2.718.693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2.264.477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-166.213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162.328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5.110.456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5.110.456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8.009.764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3.622.766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2.376.690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3.622.766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2.376.690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5.633.074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5.633.074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3769</TotalTime>
  <Words>1463</Words>
  <Application>Microsoft Office PowerPoint</Application>
  <PresentationFormat>Presentación en pantalla (4:3)</PresentationFormat>
  <Paragraphs>828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Verdana</vt:lpstr>
      <vt:lpstr>1_Tema de Office</vt:lpstr>
      <vt:lpstr>Tema de Office</vt:lpstr>
      <vt:lpstr>EJECUCIÓN PRESUPUESTARIA DE GASTOS ACUMULADA AL MES DE OCTUBRE DE 2020 PARTIDA 26: MINISTERIO DEL DEPORTE</vt:lpstr>
      <vt:lpstr>EJECUCIÓN ACUMULADA DE GASTOS A OCTUBRE DE 2020  PARTIDA 26 MINISTERIO DEL DEPORTE</vt:lpstr>
      <vt:lpstr>EJECUCIÓN ACUMULADA DE GASTOS A OCTUBRE DE 2020  PARTIDA 26 MINISTERIO DEL DEPORTE</vt:lpstr>
      <vt:lpstr>EJECUCIÓN ACUMULADA DE GASTOS A OCTUBRE DE 2020  PARTIDA 26 MINISTERIO DEL DEPORTE</vt:lpstr>
      <vt:lpstr>EJECUCIÓN ACUMULADA DE GASTOS A OCTUBRE DE 2019  PARTIDA 26 MINISTERIO DEL DEPORTE</vt:lpstr>
      <vt:lpstr>EJECUCIÓN ACUMULADA DE GASTOS A OCTUBRE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300</cp:revision>
  <cp:lastPrinted>2019-06-03T14:10:49Z</cp:lastPrinted>
  <dcterms:created xsi:type="dcterms:W3CDTF">2016-06-23T13:38:47Z</dcterms:created>
  <dcterms:modified xsi:type="dcterms:W3CDTF">2020-12-15T22:16:51Z</dcterms:modified>
</cp:coreProperties>
</file>