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09-41F4-AB5C-411EDF465447}"/>
                </c:ext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09-41F4-AB5C-411EDF465447}"/>
                </c:ext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09-41F4-AB5C-411EDF4654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7307000"/>
        <c:axId val="389312528"/>
        <c:axId val="0"/>
      </c:bar3DChart>
      <c:catAx>
        <c:axId val="26730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9312528"/>
        <c:crosses val="autoZero"/>
        <c:auto val="1"/>
        <c:lblAlgn val="ctr"/>
        <c:lblOffset val="100"/>
        <c:noMultiLvlLbl val="0"/>
      </c:catAx>
      <c:valAx>
        <c:axId val="38931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7307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4C-47E8-BC8F-6B95FE00DF40}"/>
            </c:ext>
          </c:extLst>
        </c:ser>
        <c:ser>
          <c:idx val="1"/>
          <c:order val="1"/>
          <c:tx>
            <c:strRef>
              <c:f>'Partida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4C-47E8-BC8F-6B95FE00DF40}"/>
            </c:ext>
          </c:extLst>
        </c:ser>
        <c:ser>
          <c:idx val="2"/>
          <c:order val="2"/>
          <c:tx>
            <c:strRef>
              <c:f>'Partida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25'!$D$37:$M$37</c:f>
              <c:numCache>
                <c:formatCode>0.0%</c:formatCode>
                <c:ptCount val="10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4C-47E8-BC8F-6B95FE00D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26580264"/>
        <c:axId val="326584968"/>
      </c:barChart>
      <c:catAx>
        <c:axId val="326580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584968"/>
        <c:crosses val="autoZero"/>
        <c:auto val="0"/>
        <c:lblAlgn val="ctr"/>
        <c:lblOffset val="100"/>
        <c:noMultiLvlLbl val="0"/>
      </c:catAx>
      <c:valAx>
        <c:axId val="3265849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265802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71-4CF2-8049-E68306CEDC4B}"/>
            </c:ext>
          </c:extLst>
        </c:ser>
        <c:ser>
          <c:idx val="1"/>
          <c:order val="1"/>
          <c:tx>
            <c:strRef>
              <c:f>'Partida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71-4CF2-8049-E68306CEDC4B}"/>
            </c:ext>
          </c:extLst>
        </c:ser>
        <c:ser>
          <c:idx val="2"/>
          <c:order val="2"/>
          <c:tx>
            <c:strRef>
              <c:f>'Partida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71-4CF2-8049-E68306CEDC4B}"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71-4CF2-8049-E68306CEDC4B}"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71-4CF2-8049-E68306CEDC4B}"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71-4CF2-8049-E68306CEDC4B}"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71-4CF2-8049-E68306CEDC4B}"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71-4CF2-8049-E68306CEDC4B}"/>
                </c:ext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71-4CF2-8049-E68306CEDC4B}"/>
                </c:ext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71-4CF2-8049-E68306CEDC4B}"/>
                </c:ext>
              </c:extLst>
            </c:dLbl>
            <c:dLbl>
              <c:idx val="8"/>
              <c:layout>
                <c:manualLayout>
                  <c:x val="-5.285285285285285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71-4CF2-8049-E68306CEDC4B}"/>
                </c:ext>
              </c:extLst>
            </c:dLbl>
            <c:dLbl>
              <c:idx val="9"/>
              <c:layout>
                <c:manualLayout>
                  <c:x val="-6.2462462462462377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71-4CF2-8049-E68306CED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25'!$D$33:$M$33</c:f>
              <c:numCache>
                <c:formatCode>0.0%</c:formatCode>
                <c:ptCount val="10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771-4CF2-8049-E68306CEDC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6587320"/>
        <c:axId val="326584184"/>
      </c:lineChart>
      <c:catAx>
        <c:axId val="326587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584184"/>
        <c:crosses val="autoZero"/>
        <c:auto val="1"/>
        <c:lblAlgn val="ctr"/>
        <c:lblOffset val="100"/>
        <c:tickLblSkip val="1"/>
        <c:noMultiLvlLbl val="0"/>
      </c:catAx>
      <c:valAx>
        <c:axId val="3265841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265873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EAA69E6-39B1-4994-9994-450BF76FB4A2}"/>
              </a:ext>
            </a:extLst>
          </p:cNvPr>
          <p:cNvSpPr txBox="1">
            <a:spLocks/>
          </p:cNvSpPr>
          <p:nvPr/>
        </p:nvSpPr>
        <p:spPr>
          <a:xfrm>
            <a:off x="586010" y="5759469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4C463D-4A7E-4C67-BA5F-FA4E7B13C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94544"/>
              </p:ext>
            </p:extLst>
          </p:nvPr>
        </p:nvGraphicFramePr>
        <p:xfrm>
          <a:off x="598356" y="1990542"/>
          <a:ext cx="7848871" cy="3739856"/>
        </p:xfrm>
        <a:graphic>
          <a:graphicData uri="http://schemas.openxmlformats.org/drawingml/2006/table">
            <a:tbl>
              <a:tblPr/>
              <a:tblGrid>
                <a:gridCol w="368491">
                  <a:extLst>
                    <a:ext uri="{9D8B030D-6E8A-4147-A177-3AD203B41FA5}">
                      <a16:colId xmlns:a16="http://schemas.microsoft.com/office/drawing/2014/main" val="1686267997"/>
                    </a:ext>
                  </a:extLst>
                </a:gridCol>
                <a:gridCol w="368491">
                  <a:extLst>
                    <a:ext uri="{9D8B030D-6E8A-4147-A177-3AD203B41FA5}">
                      <a16:colId xmlns:a16="http://schemas.microsoft.com/office/drawing/2014/main" val="1793665414"/>
                    </a:ext>
                  </a:extLst>
                </a:gridCol>
                <a:gridCol w="368491">
                  <a:extLst>
                    <a:ext uri="{9D8B030D-6E8A-4147-A177-3AD203B41FA5}">
                      <a16:colId xmlns:a16="http://schemas.microsoft.com/office/drawing/2014/main" val="2342157608"/>
                    </a:ext>
                  </a:extLst>
                </a:gridCol>
                <a:gridCol w="2535223">
                  <a:extLst>
                    <a:ext uri="{9D8B030D-6E8A-4147-A177-3AD203B41FA5}">
                      <a16:colId xmlns:a16="http://schemas.microsoft.com/office/drawing/2014/main" val="3701763040"/>
                    </a:ext>
                  </a:extLst>
                </a:gridCol>
                <a:gridCol w="854900">
                  <a:extLst>
                    <a:ext uri="{9D8B030D-6E8A-4147-A177-3AD203B41FA5}">
                      <a16:colId xmlns:a16="http://schemas.microsoft.com/office/drawing/2014/main" val="2258463212"/>
                    </a:ext>
                  </a:extLst>
                </a:gridCol>
                <a:gridCol w="784888">
                  <a:extLst>
                    <a:ext uri="{9D8B030D-6E8A-4147-A177-3AD203B41FA5}">
                      <a16:colId xmlns:a16="http://schemas.microsoft.com/office/drawing/2014/main" val="1215270134"/>
                    </a:ext>
                  </a:extLst>
                </a:gridCol>
                <a:gridCol w="829106">
                  <a:extLst>
                    <a:ext uri="{9D8B030D-6E8A-4147-A177-3AD203B41FA5}">
                      <a16:colId xmlns:a16="http://schemas.microsoft.com/office/drawing/2014/main" val="2701738978"/>
                    </a:ext>
                  </a:extLst>
                </a:gridCol>
                <a:gridCol w="840161">
                  <a:extLst>
                    <a:ext uri="{9D8B030D-6E8A-4147-A177-3AD203B41FA5}">
                      <a16:colId xmlns:a16="http://schemas.microsoft.com/office/drawing/2014/main" val="1522815146"/>
                    </a:ext>
                  </a:extLst>
                </a:gridCol>
                <a:gridCol w="899120">
                  <a:extLst>
                    <a:ext uri="{9D8B030D-6E8A-4147-A177-3AD203B41FA5}">
                      <a16:colId xmlns:a16="http://schemas.microsoft.com/office/drawing/2014/main" val="1674173827"/>
                    </a:ext>
                  </a:extLst>
                </a:gridCol>
              </a:tblGrid>
              <a:tr h="152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618554"/>
                  </a:ext>
                </a:extLst>
              </a:tr>
              <a:tr h="467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472218"/>
                  </a:ext>
                </a:extLst>
              </a:tr>
              <a:tr h="200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13.415.519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617558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9.541.332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7.816.390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783456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74879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890016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02089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17477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025028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639019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87855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69296"/>
                  </a:ext>
                </a:extLst>
              </a:tr>
              <a:tr h="284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29272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215.446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954865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824333"/>
                  </a:ext>
                </a:extLst>
              </a:tr>
              <a:tr h="190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97477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360892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029845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614474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460756"/>
                  </a:ext>
                </a:extLst>
              </a:tr>
              <a:tr h="15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082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227106"/>
              </p:ext>
            </p:extLst>
          </p:nvPr>
        </p:nvGraphicFramePr>
        <p:xfrm>
          <a:off x="4499992" y="1600200"/>
          <a:ext cx="4091463" cy="441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743868"/>
              </p:ext>
            </p:extLst>
          </p:nvPr>
        </p:nvGraphicFramePr>
        <p:xfrm>
          <a:off x="611560" y="1988840"/>
          <a:ext cx="7920880" cy="3205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263674"/>
              </p:ext>
            </p:extLst>
          </p:nvPr>
        </p:nvGraphicFramePr>
        <p:xfrm>
          <a:off x="827584" y="2060848"/>
          <a:ext cx="7488832" cy="3205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7633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2969E9B2-E100-40A0-9F80-7C3486A7F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714721"/>
              </p:ext>
            </p:extLst>
          </p:nvPr>
        </p:nvGraphicFramePr>
        <p:xfrm>
          <a:off x="802833" y="2204864"/>
          <a:ext cx="7190250" cy="2628677"/>
        </p:xfrm>
        <a:graphic>
          <a:graphicData uri="http://schemas.openxmlformats.org/drawingml/2006/table">
            <a:tbl>
              <a:tblPr/>
              <a:tblGrid>
                <a:gridCol w="375863">
                  <a:extLst>
                    <a:ext uri="{9D8B030D-6E8A-4147-A177-3AD203B41FA5}">
                      <a16:colId xmlns:a16="http://schemas.microsoft.com/office/drawing/2014/main" val="170173766"/>
                    </a:ext>
                  </a:extLst>
                </a:gridCol>
                <a:gridCol w="2796416">
                  <a:extLst>
                    <a:ext uri="{9D8B030D-6E8A-4147-A177-3AD203B41FA5}">
                      <a16:colId xmlns:a16="http://schemas.microsoft.com/office/drawing/2014/main" val="248742296"/>
                    </a:ext>
                  </a:extLst>
                </a:gridCol>
                <a:gridCol w="826898">
                  <a:extLst>
                    <a:ext uri="{9D8B030D-6E8A-4147-A177-3AD203B41FA5}">
                      <a16:colId xmlns:a16="http://schemas.microsoft.com/office/drawing/2014/main" val="3681892294"/>
                    </a:ext>
                  </a:extLst>
                </a:gridCol>
                <a:gridCol w="845691">
                  <a:extLst>
                    <a:ext uri="{9D8B030D-6E8A-4147-A177-3AD203B41FA5}">
                      <a16:colId xmlns:a16="http://schemas.microsoft.com/office/drawing/2014/main" val="2029800256"/>
                    </a:ext>
                  </a:extLst>
                </a:gridCol>
                <a:gridCol w="706622">
                  <a:extLst>
                    <a:ext uri="{9D8B030D-6E8A-4147-A177-3AD203B41FA5}">
                      <a16:colId xmlns:a16="http://schemas.microsoft.com/office/drawing/2014/main" val="1497568669"/>
                    </a:ext>
                  </a:extLst>
                </a:gridCol>
                <a:gridCol w="856966">
                  <a:extLst>
                    <a:ext uri="{9D8B030D-6E8A-4147-A177-3AD203B41FA5}">
                      <a16:colId xmlns:a16="http://schemas.microsoft.com/office/drawing/2014/main" val="3650168891"/>
                    </a:ext>
                  </a:extLst>
                </a:gridCol>
                <a:gridCol w="781794">
                  <a:extLst>
                    <a:ext uri="{9D8B030D-6E8A-4147-A177-3AD203B41FA5}">
                      <a16:colId xmlns:a16="http://schemas.microsoft.com/office/drawing/2014/main" val="3558034733"/>
                    </a:ext>
                  </a:extLst>
                </a:gridCol>
              </a:tblGrid>
              <a:tr h="202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419148"/>
                  </a:ext>
                </a:extLst>
              </a:tr>
              <a:tr h="495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72402"/>
                  </a:ext>
                </a:extLst>
              </a:tr>
              <a:tr h="181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60.827.717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45.419.596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254888"/>
                  </a:ext>
                </a:extLst>
              </a:tr>
              <a:tr h="171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37.942.003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31.300.644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989405"/>
                  </a:ext>
                </a:extLst>
              </a:tr>
              <a:tr h="171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6.296.593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-885.909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135423"/>
                  </a:ext>
                </a:extLst>
              </a:tr>
              <a:tr h="171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033531"/>
                  </a:ext>
                </a:extLst>
              </a:tr>
              <a:tr h="171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14.217.402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7.849.987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894076"/>
                  </a:ext>
                </a:extLst>
              </a:tr>
              <a:tr h="171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00452"/>
                  </a:ext>
                </a:extLst>
              </a:tr>
              <a:tr h="171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735104"/>
                  </a:ext>
                </a:extLst>
              </a:tr>
              <a:tr h="171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036766"/>
                  </a:ext>
                </a:extLst>
              </a:tr>
              <a:tr h="171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294299"/>
                  </a:ext>
                </a:extLst>
              </a:tr>
              <a:tr h="202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888366"/>
                  </a:ext>
                </a:extLst>
              </a:tr>
              <a:tr h="171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31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611559" y="6119718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DCD2EE8-A12E-4D3E-A837-0A619C6B5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986241"/>
              </p:ext>
            </p:extLst>
          </p:nvPr>
        </p:nvGraphicFramePr>
        <p:xfrm>
          <a:off x="600389" y="2314365"/>
          <a:ext cx="7704855" cy="1291865"/>
        </p:xfrm>
        <a:graphic>
          <a:graphicData uri="http://schemas.openxmlformats.org/drawingml/2006/table">
            <a:tbl>
              <a:tblPr/>
              <a:tblGrid>
                <a:gridCol w="393104">
                  <a:extLst>
                    <a:ext uri="{9D8B030D-6E8A-4147-A177-3AD203B41FA5}">
                      <a16:colId xmlns:a16="http://schemas.microsoft.com/office/drawing/2014/main" val="1741723945"/>
                    </a:ext>
                  </a:extLst>
                </a:gridCol>
                <a:gridCol w="393104">
                  <a:extLst>
                    <a:ext uri="{9D8B030D-6E8A-4147-A177-3AD203B41FA5}">
                      <a16:colId xmlns:a16="http://schemas.microsoft.com/office/drawing/2014/main" val="3432763346"/>
                    </a:ext>
                  </a:extLst>
                </a:gridCol>
                <a:gridCol w="2500148">
                  <a:extLst>
                    <a:ext uri="{9D8B030D-6E8A-4147-A177-3AD203B41FA5}">
                      <a16:colId xmlns:a16="http://schemas.microsoft.com/office/drawing/2014/main" val="3722665864"/>
                    </a:ext>
                  </a:extLst>
                </a:gridCol>
                <a:gridCol w="864831">
                  <a:extLst>
                    <a:ext uri="{9D8B030D-6E8A-4147-A177-3AD203B41FA5}">
                      <a16:colId xmlns:a16="http://schemas.microsoft.com/office/drawing/2014/main" val="1957981851"/>
                    </a:ext>
                  </a:extLst>
                </a:gridCol>
                <a:gridCol w="849106">
                  <a:extLst>
                    <a:ext uri="{9D8B030D-6E8A-4147-A177-3AD203B41FA5}">
                      <a16:colId xmlns:a16="http://schemas.microsoft.com/office/drawing/2014/main" val="3541036674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1354475055"/>
                    </a:ext>
                  </a:extLst>
                </a:gridCol>
                <a:gridCol w="927728">
                  <a:extLst>
                    <a:ext uri="{9D8B030D-6E8A-4147-A177-3AD203B41FA5}">
                      <a16:colId xmlns:a16="http://schemas.microsoft.com/office/drawing/2014/main" val="2001274685"/>
                    </a:ext>
                  </a:extLst>
                </a:gridCol>
                <a:gridCol w="959176">
                  <a:extLst>
                    <a:ext uri="{9D8B030D-6E8A-4147-A177-3AD203B41FA5}">
                      <a16:colId xmlns:a16="http://schemas.microsoft.com/office/drawing/2014/main" val="1128644123"/>
                    </a:ext>
                  </a:extLst>
                </a:gridCol>
              </a:tblGrid>
              <a:tr h="178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884942"/>
                  </a:ext>
                </a:extLst>
              </a:tr>
              <a:tr h="545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804276"/>
                  </a:ext>
                </a:extLst>
              </a:tr>
              <a:tr h="18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32.007.728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22.434.286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68927"/>
                  </a:ext>
                </a:extLst>
              </a:tr>
              <a:tr h="178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15.404.470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492.548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12.485.950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18514"/>
                  </a:ext>
                </a:extLst>
              </a:tr>
              <a:tr h="20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13.415.519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84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F1D480C-4E1A-4104-B7A1-AB92466C81DA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311084-AA46-4027-9DDD-24DE6051D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9146"/>
              </p:ext>
            </p:extLst>
          </p:nvPr>
        </p:nvGraphicFramePr>
        <p:xfrm>
          <a:off x="466601" y="1641885"/>
          <a:ext cx="8210798" cy="4515423"/>
        </p:xfrm>
        <a:graphic>
          <a:graphicData uri="http://schemas.openxmlformats.org/drawingml/2006/table">
            <a:tbl>
              <a:tblPr/>
              <a:tblGrid>
                <a:gridCol w="299227">
                  <a:extLst>
                    <a:ext uri="{9D8B030D-6E8A-4147-A177-3AD203B41FA5}">
                      <a16:colId xmlns:a16="http://schemas.microsoft.com/office/drawing/2014/main" val="2851818345"/>
                    </a:ext>
                  </a:extLst>
                </a:gridCol>
                <a:gridCol w="299227">
                  <a:extLst>
                    <a:ext uri="{9D8B030D-6E8A-4147-A177-3AD203B41FA5}">
                      <a16:colId xmlns:a16="http://schemas.microsoft.com/office/drawing/2014/main" val="2825622901"/>
                    </a:ext>
                  </a:extLst>
                </a:gridCol>
                <a:gridCol w="299227">
                  <a:extLst>
                    <a:ext uri="{9D8B030D-6E8A-4147-A177-3AD203B41FA5}">
                      <a16:colId xmlns:a16="http://schemas.microsoft.com/office/drawing/2014/main" val="2423818708"/>
                    </a:ext>
                  </a:extLst>
                </a:gridCol>
                <a:gridCol w="3375286">
                  <a:extLst>
                    <a:ext uri="{9D8B030D-6E8A-4147-A177-3AD203B41FA5}">
                      <a16:colId xmlns:a16="http://schemas.microsoft.com/office/drawing/2014/main" val="745266114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4132542781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1443746333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249511714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3520599974"/>
                    </a:ext>
                  </a:extLst>
                </a:gridCol>
                <a:gridCol w="730115">
                  <a:extLst>
                    <a:ext uri="{9D8B030D-6E8A-4147-A177-3AD203B41FA5}">
                      <a16:colId xmlns:a16="http://schemas.microsoft.com/office/drawing/2014/main" val="634909441"/>
                    </a:ext>
                  </a:extLst>
                </a:gridCol>
              </a:tblGrid>
              <a:tr h="1493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953860"/>
                  </a:ext>
                </a:extLst>
              </a:tr>
              <a:tr h="4573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072122"/>
                  </a:ext>
                </a:extLst>
              </a:tr>
              <a:tr h="1959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32.007.728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-1.378.534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22.434.286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518193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17.181.031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727.884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14.006.005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513361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2.875.267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-427.659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2.270.945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049618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04668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286638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10.957.121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-1.571.792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5.914.732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712104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68939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409323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10.751.483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-1.383.188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5.818.868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35467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726.923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528.817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92258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181.519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11424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188075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5.709.406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-827.175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3.097.561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062740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623.138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333.953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387.615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003007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254.081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030804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1.245.253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-50.243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689.440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1618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-570.089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153.481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128097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893.959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-99.598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449.112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534573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175.404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-19.536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274869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-128.703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95.864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524792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-31.309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204653"/>
                  </a:ext>
                </a:extLst>
              </a:tr>
              <a:tr h="298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631003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-8.208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675081"/>
                  </a:ext>
                </a:extLst>
              </a:tr>
              <a:tr h="14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441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39F8613-7524-4FCA-861D-7FBE0C683BA5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2 de 2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4BFB5BF9-6CFD-4CA1-A341-78CB277A4DB7}"/>
              </a:ext>
            </a:extLst>
          </p:cNvPr>
          <p:cNvSpPr txBox="1">
            <a:spLocks/>
          </p:cNvSpPr>
          <p:nvPr/>
        </p:nvSpPr>
        <p:spPr>
          <a:xfrm>
            <a:off x="404819" y="5825410"/>
            <a:ext cx="823834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46F655-A47A-4119-A9DA-30A7409B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3276"/>
              </p:ext>
            </p:extLst>
          </p:nvPr>
        </p:nvGraphicFramePr>
        <p:xfrm>
          <a:off x="432365" y="1569970"/>
          <a:ext cx="8210799" cy="4231098"/>
        </p:xfrm>
        <a:graphic>
          <a:graphicData uri="http://schemas.openxmlformats.org/drawingml/2006/table">
            <a:tbl>
              <a:tblPr/>
              <a:tblGrid>
                <a:gridCol w="299227">
                  <a:extLst>
                    <a:ext uri="{9D8B030D-6E8A-4147-A177-3AD203B41FA5}">
                      <a16:colId xmlns:a16="http://schemas.microsoft.com/office/drawing/2014/main" val="566299168"/>
                    </a:ext>
                  </a:extLst>
                </a:gridCol>
                <a:gridCol w="299227">
                  <a:extLst>
                    <a:ext uri="{9D8B030D-6E8A-4147-A177-3AD203B41FA5}">
                      <a16:colId xmlns:a16="http://schemas.microsoft.com/office/drawing/2014/main" val="4163870554"/>
                    </a:ext>
                  </a:extLst>
                </a:gridCol>
                <a:gridCol w="299227">
                  <a:extLst>
                    <a:ext uri="{9D8B030D-6E8A-4147-A177-3AD203B41FA5}">
                      <a16:colId xmlns:a16="http://schemas.microsoft.com/office/drawing/2014/main" val="1968027495"/>
                    </a:ext>
                  </a:extLst>
                </a:gridCol>
                <a:gridCol w="3375287">
                  <a:extLst>
                    <a:ext uri="{9D8B030D-6E8A-4147-A177-3AD203B41FA5}">
                      <a16:colId xmlns:a16="http://schemas.microsoft.com/office/drawing/2014/main" val="2671023767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2882504024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1994020436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2621285499"/>
                    </a:ext>
                  </a:extLst>
                </a:gridCol>
                <a:gridCol w="801929">
                  <a:extLst>
                    <a:ext uri="{9D8B030D-6E8A-4147-A177-3AD203B41FA5}">
                      <a16:colId xmlns:a16="http://schemas.microsoft.com/office/drawing/2014/main" val="903399294"/>
                    </a:ext>
                  </a:extLst>
                </a:gridCol>
                <a:gridCol w="730115">
                  <a:extLst>
                    <a:ext uri="{9D8B030D-6E8A-4147-A177-3AD203B41FA5}">
                      <a16:colId xmlns:a16="http://schemas.microsoft.com/office/drawing/2014/main" val="1580400220"/>
                    </a:ext>
                  </a:extLst>
                </a:gridCol>
              </a:tblGrid>
              <a:tr h="1460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272048"/>
                  </a:ext>
                </a:extLst>
              </a:tr>
              <a:tr h="292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17728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933636"/>
                  </a:ext>
                </a:extLst>
              </a:tr>
              <a:tr h="271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953729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123156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167585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575135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29160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254609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-10.618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051659"/>
                  </a:ext>
                </a:extLst>
              </a:tr>
              <a:tr h="271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70.244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209150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681856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154370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48876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580886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737.164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-183.089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151.406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54040"/>
                  </a:ext>
                </a:extLst>
              </a:tr>
              <a:tr h="182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-54.010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360363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-19.200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446044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382.998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02149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-113.444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418263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104.251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101188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1390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87398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49611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901737"/>
                  </a:ext>
                </a:extLst>
              </a:tr>
              <a:tr h="146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380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1F3D696B-A209-4664-B84C-8BEC51EF2C2C}"/>
              </a:ext>
            </a:extLst>
          </p:cNvPr>
          <p:cNvSpPr txBox="1">
            <a:spLocks/>
          </p:cNvSpPr>
          <p:nvPr/>
        </p:nvSpPr>
        <p:spPr>
          <a:xfrm>
            <a:off x="555400" y="5558592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09810B3-E4C1-47F1-8CC8-2DDECEED2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211590"/>
              </p:ext>
            </p:extLst>
          </p:nvPr>
        </p:nvGraphicFramePr>
        <p:xfrm>
          <a:off x="580298" y="2060848"/>
          <a:ext cx="7805455" cy="3474894"/>
        </p:xfrm>
        <a:graphic>
          <a:graphicData uri="http://schemas.openxmlformats.org/drawingml/2006/table">
            <a:tbl>
              <a:tblPr/>
              <a:tblGrid>
                <a:gridCol w="354632">
                  <a:extLst>
                    <a:ext uri="{9D8B030D-6E8A-4147-A177-3AD203B41FA5}">
                      <a16:colId xmlns:a16="http://schemas.microsoft.com/office/drawing/2014/main" val="4199207051"/>
                    </a:ext>
                  </a:extLst>
                </a:gridCol>
                <a:gridCol w="354632">
                  <a:extLst>
                    <a:ext uri="{9D8B030D-6E8A-4147-A177-3AD203B41FA5}">
                      <a16:colId xmlns:a16="http://schemas.microsoft.com/office/drawing/2014/main" val="3992919079"/>
                    </a:ext>
                  </a:extLst>
                </a:gridCol>
                <a:gridCol w="354632">
                  <a:extLst>
                    <a:ext uri="{9D8B030D-6E8A-4147-A177-3AD203B41FA5}">
                      <a16:colId xmlns:a16="http://schemas.microsoft.com/office/drawing/2014/main" val="2804034100"/>
                    </a:ext>
                  </a:extLst>
                </a:gridCol>
                <a:gridCol w="3007282">
                  <a:extLst>
                    <a:ext uri="{9D8B030D-6E8A-4147-A177-3AD203B41FA5}">
                      <a16:colId xmlns:a16="http://schemas.microsoft.com/office/drawing/2014/main" val="3259417110"/>
                    </a:ext>
                  </a:extLst>
                </a:gridCol>
                <a:gridCol w="794376">
                  <a:extLst>
                    <a:ext uri="{9D8B030D-6E8A-4147-A177-3AD203B41FA5}">
                      <a16:colId xmlns:a16="http://schemas.microsoft.com/office/drawing/2014/main" val="276818992"/>
                    </a:ext>
                  </a:extLst>
                </a:gridCol>
                <a:gridCol w="766005">
                  <a:extLst>
                    <a:ext uri="{9D8B030D-6E8A-4147-A177-3AD203B41FA5}">
                      <a16:colId xmlns:a16="http://schemas.microsoft.com/office/drawing/2014/main" val="4025101968"/>
                    </a:ext>
                  </a:extLst>
                </a:gridCol>
                <a:gridCol w="585143">
                  <a:extLst>
                    <a:ext uri="{9D8B030D-6E8A-4147-A177-3AD203B41FA5}">
                      <a16:colId xmlns:a16="http://schemas.microsoft.com/office/drawing/2014/main" val="1873084466"/>
                    </a:ext>
                  </a:extLst>
                </a:gridCol>
                <a:gridCol w="723451">
                  <a:extLst>
                    <a:ext uri="{9D8B030D-6E8A-4147-A177-3AD203B41FA5}">
                      <a16:colId xmlns:a16="http://schemas.microsoft.com/office/drawing/2014/main" val="3191013195"/>
                    </a:ext>
                  </a:extLst>
                </a:gridCol>
                <a:gridCol w="865302">
                  <a:extLst>
                    <a:ext uri="{9D8B030D-6E8A-4147-A177-3AD203B41FA5}">
                      <a16:colId xmlns:a16="http://schemas.microsoft.com/office/drawing/2014/main" val="1120353120"/>
                    </a:ext>
                  </a:extLst>
                </a:gridCol>
              </a:tblGrid>
              <a:tr h="156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936528"/>
                  </a:ext>
                </a:extLst>
              </a:tr>
              <a:tr h="4785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01344"/>
                  </a:ext>
                </a:extLst>
              </a:tr>
              <a:tr h="205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15.404.470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12.485.950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684627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11.219.640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9.478.249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627558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04067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941781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490708"/>
                  </a:ext>
                </a:extLst>
              </a:tr>
              <a:tr h="29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817.403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337964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415388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646186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68550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25432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260486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03403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17131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10716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379388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77505"/>
                  </a:ext>
                </a:extLst>
              </a:tr>
              <a:tr h="15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630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2646</TotalTime>
  <Words>1977</Words>
  <Application>Microsoft Office PowerPoint</Application>
  <PresentationFormat>Presentación en pantalla (4:3)</PresentationFormat>
  <Paragraphs>987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OCTUBRE DE 2020 PARTIDA 25: MINISTERIO DE MEDIO AMBIENTE</vt:lpstr>
      <vt:lpstr>EJECUCIÓN PRESUPUESTARIA DE GASTOS ACUMULADA A OCTUBRE DE 2020 PARTIDA 25 MINISTERIO DEL MEDIO AMBIENTE</vt:lpstr>
      <vt:lpstr>EJECUCIÓN PRESUPUESTARIA DE GASTOS ACUMULADA A OCTUBRE DE 2020 PARTIDA 25 MINISTERIO DEL MEDIO AMBIENTE</vt:lpstr>
      <vt:lpstr>COMPORTAMIENTO DE LA EJECUCIÓN ACUMULADA DE GASTOS A OCTUBRE DE 2020 PARTIDA 25 MINISTERIO DE MEDIO AMBIENTE</vt:lpstr>
      <vt:lpstr>EJECUCIÓN ACUMULADA DE GASTOS A OCTUBRE DE 2020 PARTIDA 25 MINISTERIO DEL MEDIO AMBIENTE</vt:lpstr>
      <vt:lpstr>EJECUCIÓN PRESUPUESTARIA DE GASTOS ACUMULADA A OCTUBRE DE 2020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268</cp:revision>
  <cp:lastPrinted>2019-06-06T21:54:24Z</cp:lastPrinted>
  <dcterms:created xsi:type="dcterms:W3CDTF">2016-06-23T13:38:47Z</dcterms:created>
  <dcterms:modified xsi:type="dcterms:W3CDTF">2020-12-24T13:52:32Z</dcterms:modified>
</cp:coreProperties>
</file>