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'[24.xlsx]Partida 24'!$D$63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6383395940769274"/>
                  <c:y val="4.86387256761827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layout>
                <c:manualLayout>
                  <c:x val="-0.13342097621419399"/>
                  <c:y val="-0.12975235456018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0.20311162344883771"/>
                  <c:y val="-0.14492179066057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3"/>
              <c:layout>
                <c:manualLayout>
                  <c:x val="6.078104062618981E-2"/>
                  <c:y val="6.4458246777611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E2-4957-BB7B-B195013DFACA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17A-42B4-9F21-C82709F0D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'[24.xlsx]Partida 24'!$C$64:$C$68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24'!$D$64:$D$68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63921050128364698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E3-4505-8AA3-F731914B63E9}"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E3-4505-8AA3-F731914B63E9}"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E3-4505-8AA3-F731914B63E9}"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E3-4505-8AA3-F731914B6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24'!$K$64:$K$67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24'!$L$64:$L$67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3650336"/>
        <c:axId val="403649944"/>
      </c:barChart>
      <c:catAx>
        <c:axId val="40365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3649944"/>
        <c:crosses val="autoZero"/>
        <c:auto val="1"/>
        <c:lblAlgn val="ctr"/>
        <c:lblOffset val="100"/>
        <c:noMultiLvlLbl val="0"/>
      </c:catAx>
      <c:valAx>
        <c:axId val="40364994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365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B-4831-8607-03D74D256224}"/>
            </c:ext>
          </c:extLst>
        </c:ser>
        <c:ser>
          <c:idx val="1"/>
          <c:order val="1"/>
          <c:tx>
            <c:strRef>
              <c:f>'Partida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24'!$D$31:$O$31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0B-4831-8607-03D74D256224}"/>
            </c:ext>
          </c:extLst>
        </c:ser>
        <c:ser>
          <c:idx val="2"/>
          <c:order val="2"/>
          <c:tx>
            <c:strRef>
              <c:f>'Partida 24'!$C$32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0B-4831-8607-03D74D256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24'!$D$32:$M$32</c:f>
              <c:numCache>
                <c:formatCode>0.0%</c:formatCode>
                <c:ptCount val="10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0B-4831-8607-03D74D2562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611800"/>
        <c:axId val="437606312"/>
      </c:barChart>
      <c:catAx>
        <c:axId val="437611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06312"/>
        <c:crosses val="autoZero"/>
        <c:auto val="1"/>
        <c:lblAlgn val="ctr"/>
        <c:lblOffset val="100"/>
        <c:noMultiLvlLbl val="0"/>
      </c:catAx>
      <c:valAx>
        <c:axId val="4376063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118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B6-4414-A351-135241B39ED0}"/>
            </c:ext>
          </c:extLst>
        </c:ser>
        <c:ser>
          <c:idx val="1"/>
          <c:order val="1"/>
          <c:tx>
            <c:strRef>
              <c:f>'Partida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24'!$D$24:$O$24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B6-4414-A351-135241B39ED0}"/>
            </c:ext>
          </c:extLst>
        </c:ser>
        <c:ser>
          <c:idx val="2"/>
          <c:order val="2"/>
          <c:tx>
            <c:strRef>
              <c:f>'Partida 24'!$C$25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B6-4414-A351-135241B39ED0}"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B6-4414-A351-135241B39ED0}"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B6-4414-A351-135241B39ED0}"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B6-4414-A351-135241B39ED0}"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B6-4414-A351-135241B39ED0}"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B6-4414-A351-135241B39ED0}"/>
                </c:ext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B6-4414-A351-135241B39ED0}"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B6-4414-A351-135241B39ED0}"/>
                </c:ext>
              </c:extLst>
            </c:dLbl>
            <c:dLbl>
              <c:idx val="8"/>
              <c:layout>
                <c:manualLayout>
                  <c:x val="-1.24610591900311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B6-4414-A351-135241B39ED0}"/>
                </c:ext>
              </c:extLst>
            </c:dLbl>
            <c:dLbl>
              <c:idx val="9"/>
              <c:layout>
                <c:manualLayout>
                  <c:x val="-2.4922118380062305E-2"/>
                  <c:y val="-1.0498684771065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B6-4414-A351-135241B39E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24'!$D$25:$M$25</c:f>
              <c:numCache>
                <c:formatCode>0.0%</c:formatCode>
                <c:ptCount val="10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0B6-4414-A351-135241B39E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7610624"/>
        <c:axId val="437606704"/>
      </c:lineChart>
      <c:catAx>
        <c:axId val="43761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06704"/>
        <c:crosses val="autoZero"/>
        <c:auto val="1"/>
        <c:lblAlgn val="ctr"/>
        <c:lblOffset val="100"/>
        <c:noMultiLvlLbl val="0"/>
      </c:catAx>
      <c:valAx>
        <c:axId val="4376067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106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2" y="5389560"/>
            <a:ext cx="8146097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4336DE5-B26D-4078-8BFF-7FF5B0C2B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272084"/>
              </p:ext>
            </p:extLst>
          </p:nvPr>
        </p:nvGraphicFramePr>
        <p:xfrm>
          <a:off x="518862" y="2007460"/>
          <a:ext cx="8146097" cy="3418151"/>
        </p:xfrm>
        <a:graphic>
          <a:graphicData uri="http://schemas.openxmlformats.org/drawingml/2006/table">
            <a:tbl>
              <a:tblPr/>
              <a:tblGrid>
                <a:gridCol w="788142">
                  <a:extLst>
                    <a:ext uri="{9D8B030D-6E8A-4147-A177-3AD203B41FA5}">
                      <a16:colId xmlns:a16="http://schemas.microsoft.com/office/drawing/2014/main" val="3881372755"/>
                    </a:ext>
                  </a:extLst>
                </a:gridCol>
                <a:gridCol w="291142">
                  <a:extLst>
                    <a:ext uri="{9D8B030D-6E8A-4147-A177-3AD203B41FA5}">
                      <a16:colId xmlns:a16="http://schemas.microsoft.com/office/drawing/2014/main" val="1957285795"/>
                    </a:ext>
                  </a:extLst>
                </a:gridCol>
                <a:gridCol w="291142">
                  <a:extLst>
                    <a:ext uri="{9D8B030D-6E8A-4147-A177-3AD203B41FA5}">
                      <a16:colId xmlns:a16="http://schemas.microsoft.com/office/drawing/2014/main" val="1111567045"/>
                    </a:ext>
                  </a:extLst>
                </a:gridCol>
                <a:gridCol w="2199741">
                  <a:extLst>
                    <a:ext uri="{9D8B030D-6E8A-4147-A177-3AD203B41FA5}">
                      <a16:colId xmlns:a16="http://schemas.microsoft.com/office/drawing/2014/main" val="1799846378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1973236782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1035126182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767192497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3113453069"/>
                    </a:ext>
                  </a:extLst>
                </a:gridCol>
                <a:gridCol w="717563">
                  <a:extLst>
                    <a:ext uri="{9D8B030D-6E8A-4147-A177-3AD203B41FA5}">
                      <a16:colId xmlns:a16="http://schemas.microsoft.com/office/drawing/2014/main" val="1207533279"/>
                    </a:ext>
                  </a:extLst>
                </a:gridCol>
                <a:gridCol w="705799">
                  <a:extLst>
                    <a:ext uri="{9D8B030D-6E8A-4147-A177-3AD203B41FA5}">
                      <a16:colId xmlns:a16="http://schemas.microsoft.com/office/drawing/2014/main" val="3747949932"/>
                    </a:ext>
                  </a:extLst>
                </a:gridCol>
              </a:tblGrid>
              <a:tr h="1468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711190"/>
                  </a:ext>
                </a:extLst>
              </a:tr>
              <a:tr h="4469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69117"/>
                  </a:ext>
                </a:extLst>
              </a:tr>
              <a:tr h="1915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10.753.153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535.475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8.482.749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552769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-151.609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1.079.726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02775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-114.143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15028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2.078.857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295136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373490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449459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57131"/>
                  </a:ext>
                </a:extLst>
              </a:tr>
              <a:tr h="284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227693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584404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112347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6.772.099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435238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6.736.189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156257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6.736.189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870438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36807"/>
                  </a:ext>
                </a:extLst>
              </a:tr>
              <a:tr h="284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348392"/>
                  </a:ext>
                </a:extLst>
              </a:tr>
              <a:tr h="146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03964"/>
                  </a:ext>
                </a:extLst>
              </a:tr>
              <a:tr h="155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64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815613"/>
              </p:ext>
            </p:extLst>
          </p:nvPr>
        </p:nvGraphicFramePr>
        <p:xfrm>
          <a:off x="530871" y="2089407"/>
          <a:ext cx="8155928" cy="2563728"/>
        </p:xfrm>
        <a:graphic>
          <a:graphicData uri="http://schemas.openxmlformats.org/drawingml/2006/table">
            <a:tbl>
              <a:tblPr/>
              <a:tblGrid>
                <a:gridCol w="80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1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86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6.365.071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-1.514.369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4.762.175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4.958.218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4.029.699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-1.233.146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632.247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91.379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65.271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670871"/>
              </p:ext>
            </p:extLst>
          </p:nvPr>
        </p:nvGraphicFramePr>
        <p:xfrm>
          <a:off x="518860" y="1855106"/>
          <a:ext cx="8167942" cy="4338430"/>
        </p:xfrm>
        <a:graphic>
          <a:graphicData uri="http://schemas.openxmlformats.org/drawingml/2006/table">
            <a:tbl>
              <a:tblPr/>
              <a:tblGrid>
                <a:gridCol w="78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3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6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06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13.304.692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1.810.934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10.051.886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8.209.108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693.536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6.334.785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1.594.177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534.917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505.550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5055500,0%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534.917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505.550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5055500,0%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66.971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9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554416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759" y="163207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4935077"/>
            <a:ext cx="81679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F6C00D0-83CB-4913-AD79-E4E764BBB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586975"/>
              </p:ext>
            </p:extLst>
          </p:nvPr>
        </p:nvGraphicFramePr>
        <p:xfrm>
          <a:off x="518863" y="2113153"/>
          <a:ext cx="8167935" cy="2838637"/>
        </p:xfrm>
        <a:graphic>
          <a:graphicData uri="http://schemas.openxmlformats.org/drawingml/2006/table">
            <a:tbl>
              <a:tblPr/>
              <a:tblGrid>
                <a:gridCol w="805374">
                  <a:extLst>
                    <a:ext uri="{9D8B030D-6E8A-4147-A177-3AD203B41FA5}">
                      <a16:colId xmlns:a16="http://schemas.microsoft.com/office/drawing/2014/main" val="1195434495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1246351116"/>
                    </a:ext>
                  </a:extLst>
                </a:gridCol>
                <a:gridCol w="297508">
                  <a:extLst>
                    <a:ext uri="{9D8B030D-6E8A-4147-A177-3AD203B41FA5}">
                      <a16:colId xmlns:a16="http://schemas.microsoft.com/office/drawing/2014/main" val="3909620537"/>
                    </a:ext>
                  </a:extLst>
                </a:gridCol>
                <a:gridCol w="2091568">
                  <a:extLst>
                    <a:ext uri="{9D8B030D-6E8A-4147-A177-3AD203B41FA5}">
                      <a16:colId xmlns:a16="http://schemas.microsoft.com/office/drawing/2014/main" val="562580663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682131695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1500013551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390690404"/>
                    </a:ext>
                  </a:extLst>
                </a:gridCol>
                <a:gridCol w="805374">
                  <a:extLst>
                    <a:ext uri="{9D8B030D-6E8A-4147-A177-3AD203B41FA5}">
                      <a16:colId xmlns:a16="http://schemas.microsoft.com/office/drawing/2014/main" val="2774552163"/>
                    </a:ext>
                  </a:extLst>
                </a:gridCol>
                <a:gridCol w="733251">
                  <a:extLst>
                    <a:ext uri="{9D8B030D-6E8A-4147-A177-3AD203B41FA5}">
                      <a16:colId xmlns:a16="http://schemas.microsoft.com/office/drawing/2014/main" val="1967448123"/>
                    </a:ext>
                  </a:extLst>
                </a:gridCol>
                <a:gridCol w="721230">
                  <a:extLst>
                    <a:ext uri="{9D8B030D-6E8A-4147-A177-3AD203B41FA5}">
                      <a16:colId xmlns:a16="http://schemas.microsoft.com/office/drawing/2014/main" val="630659241"/>
                    </a:ext>
                  </a:extLst>
                </a:gridCol>
              </a:tblGrid>
              <a:tr h="1547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03001"/>
                  </a:ext>
                </a:extLst>
              </a:tr>
              <a:tr h="4737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938427"/>
                  </a:ext>
                </a:extLst>
              </a:tr>
              <a:tr h="2030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-135.921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11.659.930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210186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11.816.779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10.004.147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88667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-117.702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1.342.064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260573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91722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212833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48330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27189"/>
                  </a:ext>
                </a:extLst>
              </a:tr>
              <a:tr h="2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187.057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99642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832586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48432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170.435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765820"/>
                  </a:ext>
                </a:extLst>
              </a:tr>
              <a:tr h="154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020542"/>
                  </a:ext>
                </a:extLst>
              </a:tr>
              <a:tr h="164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772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533"/>
              </p:ext>
            </p:extLst>
          </p:nvPr>
        </p:nvGraphicFramePr>
        <p:xfrm>
          <a:off x="467543" y="1844824"/>
          <a:ext cx="398435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91548"/>
              </p:ext>
            </p:extLst>
          </p:nvPr>
        </p:nvGraphicFramePr>
        <p:xfrm>
          <a:off x="4619107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638840"/>
              </p:ext>
            </p:extLst>
          </p:nvPr>
        </p:nvGraphicFramePr>
        <p:xfrm>
          <a:off x="539552" y="1700808"/>
          <a:ext cx="79208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178043"/>
              </p:ext>
            </p:extLst>
          </p:nvPr>
        </p:nvGraphicFramePr>
        <p:xfrm>
          <a:off x="539552" y="1916832"/>
          <a:ext cx="8064896" cy="3629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74727" y="4589338"/>
            <a:ext cx="766968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8AD2E53-B78E-4B42-961C-5A106D944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882519"/>
              </p:ext>
            </p:extLst>
          </p:nvPr>
        </p:nvGraphicFramePr>
        <p:xfrm>
          <a:off x="593564" y="2105691"/>
          <a:ext cx="7638096" cy="2456859"/>
        </p:xfrm>
        <a:graphic>
          <a:graphicData uri="http://schemas.openxmlformats.org/drawingml/2006/table">
            <a:tbl>
              <a:tblPr/>
              <a:tblGrid>
                <a:gridCol w="804642">
                  <a:extLst>
                    <a:ext uri="{9D8B030D-6E8A-4147-A177-3AD203B41FA5}">
                      <a16:colId xmlns:a16="http://schemas.microsoft.com/office/drawing/2014/main" val="4101681454"/>
                    </a:ext>
                  </a:extLst>
                </a:gridCol>
                <a:gridCol w="2149716">
                  <a:extLst>
                    <a:ext uri="{9D8B030D-6E8A-4147-A177-3AD203B41FA5}">
                      <a16:colId xmlns:a16="http://schemas.microsoft.com/office/drawing/2014/main" val="3191250480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1638891000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3556347341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992421663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1960027567"/>
                    </a:ext>
                  </a:extLst>
                </a:gridCol>
                <a:gridCol w="732585">
                  <a:extLst>
                    <a:ext uri="{9D8B030D-6E8A-4147-A177-3AD203B41FA5}">
                      <a16:colId xmlns:a16="http://schemas.microsoft.com/office/drawing/2014/main" val="3864025580"/>
                    </a:ext>
                  </a:extLst>
                </a:gridCol>
                <a:gridCol w="732585">
                  <a:extLst>
                    <a:ext uri="{9D8B030D-6E8A-4147-A177-3AD203B41FA5}">
                      <a16:colId xmlns:a16="http://schemas.microsoft.com/office/drawing/2014/main" val="1044988932"/>
                    </a:ext>
                  </a:extLst>
                </a:gridCol>
              </a:tblGrid>
              <a:tr h="1624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61967"/>
                  </a:ext>
                </a:extLst>
              </a:tr>
              <a:tr h="4974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245129"/>
                  </a:ext>
                </a:extLst>
              </a:tr>
              <a:tr h="172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130.018.036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106.570.017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529781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38.788.533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31.396.843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411947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5.112.892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564425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2527750,0%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13155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58.544.505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691043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063646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46380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757097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10.237.285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8.033.570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569885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876872"/>
                  </a:ext>
                </a:extLst>
              </a:tr>
              <a:tr h="162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90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808878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D8B232-EBEA-4683-B795-F2AA372B7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540199"/>
              </p:ext>
            </p:extLst>
          </p:nvPr>
        </p:nvGraphicFramePr>
        <p:xfrm>
          <a:off x="585598" y="2132856"/>
          <a:ext cx="8088785" cy="2191231"/>
        </p:xfrm>
        <a:graphic>
          <a:graphicData uri="http://schemas.openxmlformats.org/drawingml/2006/table">
            <a:tbl>
              <a:tblPr/>
              <a:tblGrid>
                <a:gridCol w="283618">
                  <a:extLst>
                    <a:ext uri="{9D8B030D-6E8A-4147-A177-3AD203B41FA5}">
                      <a16:colId xmlns:a16="http://schemas.microsoft.com/office/drawing/2014/main" val="3741325360"/>
                    </a:ext>
                  </a:extLst>
                </a:gridCol>
                <a:gridCol w="283618">
                  <a:extLst>
                    <a:ext uri="{9D8B030D-6E8A-4147-A177-3AD203B41FA5}">
                      <a16:colId xmlns:a16="http://schemas.microsoft.com/office/drawing/2014/main" val="2934619436"/>
                    </a:ext>
                  </a:extLst>
                </a:gridCol>
                <a:gridCol w="3108454">
                  <a:extLst>
                    <a:ext uri="{9D8B030D-6E8A-4147-A177-3AD203B41FA5}">
                      <a16:colId xmlns:a16="http://schemas.microsoft.com/office/drawing/2014/main" val="2113897485"/>
                    </a:ext>
                  </a:extLst>
                </a:gridCol>
                <a:gridCol w="760096">
                  <a:extLst>
                    <a:ext uri="{9D8B030D-6E8A-4147-A177-3AD203B41FA5}">
                      <a16:colId xmlns:a16="http://schemas.microsoft.com/office/drawing/2014/main" val="3739445609"/>
                    </a:ext>
                  </a:extLst>
                </a:gridCol>
                <a:gridCol w="760096">
                  <a:extLst>
                    <a:ext uri="{9D8B030D-6E8A-4147-A177-3AD203B41FA5}">
                      <a16:colId xmlns:a16="http://schemas.microsoft.com/office/drawing/2014/main" val="1010923972"/>
                    </a:ext>
                  </a:extLst>
                </a:gridCol>
                <a:gridCol w="760096">
                  <a:extLst>
                    <a:ext uri="{9D8B030D-6E8A-4147-A177-3AD203B41FA5}">
                      <a16:colId xmlns:a16="http://schemas.microsoft.com/office/drawing/2014/main" val="4155328086"/>
                    </a:ext>
                  </a:extLst>
                </a:gridCol>
                <a:gridCol w="760096">
                  <a:extLst>
                    <a:ext uri="{9D8B030D-6E8A-4147-A177-3AD203B41FA5}">
                      <a16:colId xmlns:a16="http://schemas.microsoft.com/office/drawing/2014/main" val="4279344684"/>
                    </a:ext>
                  </a:extLst>
                </a:gridCol>
                <a:gridCol w="692028">
                  <a:extLst>
                    <a:ext uri="{9D8B030D-6E8A-4147-A177-3AD203B41FA5}">
                      <a16:colId xmlns:a16="http://schemas.microsoft.com/office/drawing/2014/main" val="499825656"/>
                    </a:ext>
                  </a:extLst>
                </a:gridCol>
                <a:gridCol w="680683">
                  <a:extLst>
                    <a:ext uri="{9D8B030D-6E8A-4147-A177-3AD203B41FA5}">
                      <a16:colId xmlns:a16="http://schemas.microsoft.com/office/drawing/2014/main" val="1706887221"/>
                    </a:ext>
                  </a:extLst>
                </a:gridCol>
              </a:tblGrid>
              <a:tr h="155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13185"/>
                  </a:ext>
                </a:extLst>
              </a:tr>
              <a:tr h="475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56307"/>
                  </a:ext>
                </a:extLst>
              </a:tr>
              <a:tr h="203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95.989.381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-1.993.948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80.096.026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647338"/>
                  </a:ext>
                </a:extLst>
              </a:tr>
              <a:tr h="223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76.869.117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-1.093.735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66.087.573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11778"/>
                  </a:ext>
                </a:extLst>
              </a:tr>
              <a:tr h="155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3.517.439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-227.096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2.431.759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5016"/>
                  </a:ext>
                </a:extLst>
              </a:tr>
              <a:tr h="193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4.849.672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-1.208.592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3.093.945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801437"/>
                  </a:ext>
                </a:extLst>
              </a:tr>
              <a:tr h="193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10.753.153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535.475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8.482.749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141659"/>
                  </a:ext>
                </a:extLst>
              </a:tr>
              <a:tr h="193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6.365.071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-1.514.369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4.762.175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60218"/>
                  </a:ext>
                </a:extLst>
              </a:tr>
              <a:tr h="193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13.304.692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1.810.934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10.051.886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022776"/>
                  </a:ext>
                </a:extLst>
              </a:tr>
              <a:tr h="203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-135.921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11.659.930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68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7608" y="5573578"/>
            <a:ext cx="8038726" cy="3913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0607F1-C5F7-47B0-AF88-6B61E53DC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739712"/>
              </p:ext>
            </p:extLst>
          </p:nvPr>
        </p:nvGraphicFramePr>
        <p:xfrm>
          <a:off x="547608" y="1996307"/>
          <a:ext cx="8038726" cy="3577271"/>
        </p:xfrm>
        <a:graphic>
          <a:graphicData uri="http://schemas.openxmlformats.org/drawingml/2006/table">
            <a:tbl>
              <a:tblPr/>
              <a:tblGrid>
                <a:gridCol w="717648">
                  <a:extLst>
                    <a:ext uri="{9D8B030D-6E8A-4147-A177-3AD203B41FA5}">
                      <a16:colId xmlns:a16="http://schemas.microsoft.com/office/drawing/2014/main" val="732471074"/>
                    </a:ext>
                  </a:extLst>
                </a:gridCol>
                <a:gridCol w="265101">
                  <a:extLst>
                    <a:ext uri="{9D8B030D-6E8A-4147-A177-3AD203B41FA5}">
                      <a16:colId xmlns:a16="http://schemas.microsoft.com/office/drawing/2014/main" val="563237441"/>
                    </a:ext>
                  </a:extLst>
                </a:gridCol>
                <a:gridCol w="265101">
                  <a:extLst>
                    <a:ext uri="{9D8B030D-6E8A-4147-A177-3AD203B41FA5}">
                      <a16:colId xmlns:a16="http://schemas.microsoft.com/office/drawing/2014/main" val="1085066816"/>
                    </a:ext>
                  </a:extLst>
                </a:gridCol>
                <a:gridCol w="2624234">
                  <a:extLst>
                    <a:ext uri="{9D8B030D-6E8A-4147-A177-3AD203B41FA5}">
                      <a16:colId xmlns:a16="http://schemas.microsoft.com/office/drawing/2014/main" val="1899754671"/>
                    </a:ext>
                  </a:extLst>
                </a:gridCol>
                <a:gridCol w="717648">
                  <a:extLst>
                    <a:ext uri="{9D8B030D-6E8A-4147-A177-3AD203B41FA5}">
                      <a16:colId xmlns:a16="http://schemas.microsoft.com/office/drawing/2014/main" val="2139818971"/>
                    </a:ext>
                  </a:extLst>
                </a:gridCol>
                <a:gridCol w="717648">
                  <a:extLst>
                    <a:ext uri="{9D8B030D-6E8A-4147-A177-3AD203B41FA5}">
                      <a16:colId xmlns:a16="http://schemas.microsoft.com/office/drawing/2014/main" val="2208690196"/>
                    </a:ext>
                  </a:extLst>
                </a:gridCol>
                <a:gridCol w="717648">
                  <a:extLst>
                    <a:ext uri="{9D8B030D-6E8A-4147-A177-3AD203B41FA5}">
                      <a16:colId xmlns:a16="http://schemas.microsoft.com/office/drawing/2014/main" val="2854700216"/>
                    </a:ext>
                  </a:extLst>
                </a:gridCol>
                <a:gridCol w="717648">
                  <a:extLst>
                    <a:ext uri="{9D8B030D-6E8A-4147-A177-3AD203B41FA5}">
                      <a16:colId xmlns:a16="http://schemas.microsoft.com/office/drawing/2014/main" val="4035229430"/>
                    </a:ext>
                  </a:extLst>
                </a:gridCol>
                <a:gridCol w="653380">
                  <a:extLst>
                    <a:ext uri="{9D8B030D-6E8A-4147-A177-3AD203B41FA5}">
                      <a16:colId xmlns:a16="http://schemas.microsoft.com/office/drawing/2014/main" val="2831583917"/>
                    </a:ext>
                  </a:extLst>
                </a:gridCol>
                <a:gridCol w="642670">
                  <a:extLst>
                    <a:ext uri="{9D8B030D-6E8A-4147-A177-3AD203B41FA5}">
                      <a16:colId xmlns:a16="http://schemas.microsoft.com/office/drawing/2014/main" val="811212984"/>
                    </a:ext>
                  </a:extLst>
                </a:gridCol>
              </a:tblGrid>
              <a:tr h="1402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287139"/>
                  </a:ext>
                </a:extLst>
              </a:tr>
              <a:tr h="4296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24869"/>
                  </a:ext>
                </a:extLst>
              </a:tr>
              <a:tr h="184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76.869.117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-1.093.735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66.087.573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220040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11.640.744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-252.380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9.324.597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349628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5.340.718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-867.794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1.504.635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252597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58.926.384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54.451.232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828820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14099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54370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54.345.947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52123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54.345.947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540044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253399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37591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07038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87536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115.345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05339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283824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769674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56509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101.301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246391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700.205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42744"/>
                  </a:ext>
                </a:extLst>
              </a:tr>
              <a:tr h="14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453278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24683"/>
                  </a:ext>
                </a:extLst>
              </a:tr>
              <a:tr h="149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30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1527" y="4904951"/>
            <a:ext cx="8046067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E9988D-EFF7-497F-808C-0B4655C17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87253"/>
              </p:ext>
            </p:extLst>
          </p:nvPr>
        </p:nvGraphicFramePr>
        <p:xfrm>
          <a:off x="586404" y="2170228"/>
          <a:ext cx="7971190" cy="2698926"/>
        </p:xfrm>
        <a:graphic>
          <a:graphicData uri="http://schemas.openxmlformats.org/drawingml/2006/table">
            <a:tbl>
              <a:tblPr/>
              <a:tblGrid>
                <a:gridCol w="720013">
                  <a:extLst>
                    <a:ext uri="{9D8B030D-6E8A-4147-A177-3AD203B41FA5}">
                      <a16:colId xmlns:a16="http://schemas.microsoft.com/office/drawing/2014/main" val="3475171287"/>
                    </a:ext>
                  </a:extLst>
                </a:gridCol>
                <a:gridCol w="265975">
                  <a:extLst>
                    <a:ext uri="{9D8B030D-6E8A-4147-A177-3AD203B41FA5}">
                      <a16:colId xmlns:a16="http://schemas.microsoft.com/office/drawing/2014/main" val="791827204"/>
                    </a:ext>
                  </a:extLst>
                </a:gridCol>
                <a:gridCol w="265975">
                  <a:extLst>
                    <a:ext uri="{9D8B030D-6E8A-4147-A177-3AD203B41FA5}">
                      <a16:colId xmlns:a16="http://schemas.microsoft.com/office/drawing/2014/main" val="1521150971"/>
                    </a:ext>
                  </a:extLst>
                </a:gridCol>
                <a:gridCol w="2538853">
                  <a:extLst>
                    <a:ext uri="{9D8B030D-6E8A-4147-A177-3AD203B41FA5}">
                      <a16:colId xmlns:a16="http://schemas.microsoft.com/office/drawing/2014/main" val="3298292424"/>
                    </a:ext>
                  </a:extLst>
                </a:gridCol>
                <a:gridCol w="720013">
                  <a:extLst>
                    <a:ext uri="{9D8B030D-6E8A-4147-A177-3AD203B41FA5}">
                      <a16:colId xmlns:a16="http://schemas.microsoft.com/office/drawing/2014/main" val="1376082497"/>
                    </a:ext>
                  </a:extLst>
                </a:gridCol>
                <a:gridCol w="720013">
                  <a:extLst>
                    <a:ext uri="{9D8B030D-6E8A-4147-A177-3AD203B41FA5}">
                      <a16:colId xmlns:a16="http://schemas.microsoft.com/office/drawing/2014/main" val="3481482169"/>
                    </a:ext>
                  </a:extLst>
                </a:gridCol>
                <a:gridCol w="720013">
                  <a:extLst>
                    <a:ext uri="{9D8B030D-6E8A-4147-A177-3AD203B41FA5}">
                      <a16:colId xmlns:a16="http://schemas.microsoft.com/office/drawing/2014/main" val="2196708251"/>
                    </a:ext>
                  </a:extLst>
                </a:gridCol>
                <a:gridCol w="720013">
                  <a:extLst>
                    <a:ext uri="{9D8B030D-6E8A-4147-A177-3AD203B41FA5}">
                      <a16:colId xmlns:a16="http://schemas.microsoft.com/office/drawing/2014/main" val="3466776477"/>
                    </a:ext>
                  </a:extLst>
                </a:gridCol>
                <a:gridCol w="655534">
                  <a:extLst>
                    <a:ext uri="{9D8B030D-6E8A-4147-A177-3AD203B41FA5}">
                      <a16:colId xmlns:a16="http://schemas.microsoft.com/office/drawing/2014/main" val="2318444053"/>
                    </a:ext>
                  </a:extLst>
                </a:gridCol>
                <a:gridCol w="644788">
                  <a:extLst>
                    <a:ext uri="{9D8B030D-6E8A-4147-A177-3AD203B41FA5}">
                      <a16:colId xmlns:a16="http://schemas.microsoft.com/office/drawing/2014/main" val="3627455674"/>
                    </a:ext>
                  </a:extLst>
                </a:gridCol>
              </a:tblGrid>
              <a:tr h="1398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888757"/>
                  </a:ext>
                </a:extLst>
              </a:tr>
              <a:tr h="4281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570487"/>
                  </a:ext>
                </a:extLst>
              </a:tr>
              <a:tr h="183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3.517.439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-227.096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2.431.759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022236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569.195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461.250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82021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336.145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97079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432821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454140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87731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2277"/>
                  </a:ext>
                </a:extLst>
              </a:tr>
              <a:tr h="2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204921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940104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96715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20460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70770"/>
                  </a:ext>
                </a:extLst>
              </a:tr>
              <a:tr h="139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830627"/>
                  </a:ext>
                </a:extLst>
              </a:tr>
              <a:tr h="148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26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24444" y="4797148"/>
            <a:ext cx="8245315" cy="38303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7D7DD8-8636-4182-B711-C912D71FE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012798"/>
              </p:ext>
            </p:extLst>
          </p:nvPr>
        </p:nvGraphicFramePr>
        <p:xfrm>
          <a:off x="474239" y="1988842"/>
          <a:ext cx="8195520" cy="2808306"/>
        </p:xfrm>
        <a:graphic>
          <a:graphicData uri="http://schemas.openxmlformats.org/drawingml/2006/table">
            <a:tbl>
              <a:tblPr/>
              <a:tblGrid>
                <a:gridCol w="758687">
                  <a:extLst>
                    <a:ext uri="{9D8B030D-6E8A-4147-A177-3AD203B41FA5}">
                      <a16:colId xmlns:a16="http://schemas.microsoft.com/office/drawing/2014/main" val="1364654110"/>
                    </a:ext>
                  </a:extLst>
                </a:gridCol>
                <a:gridCol w="280261">
                  <a:extLst>
                    <a:ext uri="{9D8B030D-6E8A-4147-A177-3AD203B41FA5}">
                      <a16:colId xmlns:a16="http://schemas.microsoft.com/office/drawing/2014/main" val="3532640527"/>
                    </a:ext>
                  </a:extLst>
                </a:gridCol>
                <a:gridCol w="280261">
                  <a:extLst>
                    <a:ext uri="{9D8B030D-6E8A-4147-A177-3AD203B41FA5}">
                      <a16:colId xmlns:a16="http://schemas.microsoft.com/office/drawing/2014/main" val="3999007676"/>
                    </a:ext>
                  </a:extLst>
                </a:gridCol>
                <a:gridCol w="2471396">
                  <a:extLst>
                    <a:ext uri="{9D8B030D-6E8A-4147-A177-3AD203B41FA5}">
                      <a16:colId xmlns:a16="http://schemas.microsoft.com/office/drawing/2014/main" val="3915702233"/>
                    </a:ext>
                  </a:extLst>
                </a:gridCol>
                <a:gridCol w="758687">
                  <a:extLst>
                    <a:ext uri="{9D8B030D-6E8A-4147-A177-3AD203B41FA5}">
                      <a16:colId xmlns:a16="http://schemas.microsoft.com/office/drawing/2014/main" val="167971328"/>
                    </a:ext>
                  </a:extLst>
                </a:gridCol>
                <a:gridCol w="758687">
                  <a:extLst>
                    <a:ext uri="{9D8B030D-6E8A-4147-A177-3AD203B41FA5}">
                      <a16:colId xmlns:a16="http://schemas.microsoft.com/office/drawing/2014/main" val="1965913490"/>
                    </a:ext>
                  </a:extLst>
                </a:gridCol>
                <a:gridCol w="758687">
                  <a:extLst>
                    <a:ext uri="{9D8B030D-6E8A-4147-A177-3AD203B41FA5}">
                      <a16:colId xmlns:a16="http://schemas.microsoft.com/office/drawing/2014/main" val="2409998032"/>
                    </a:ext>
                  </a:extLst>
                </a:gridCol>
                <a:gridCol w="758687">
                  <a:extLst>
                    <a:ext uri="{9D8B030D-6E8A-4147-A177-3AD203B41FA5}">
                      <a16:colId xmlns:a16="http://schemas.microsoft.com/office/drawing/2014/main" val="3728407417"/>
                    </a:ext>
                  </a:extLst>
                </a:gridCol>
                <a:gridCol w="690745">
                  <a:extLst>
                    <a:ext uri="{9D8B030D-6E8A-4147-A177-3AD203B41FA5}">
                      <a16:colId xmlns:a16="http://schemas.microsoft.com/office/drawing/2014/main" val="1296190857"/>
                    </a:ext>
                  </a:extLst>
                </a:gridCol>
                <a:gridCol w="679422">
                  <a:extLst>
                    <a:ext uri="{9D8B030D-6E8A-4147-A177-3AD203B41FA5}">
                      <a16:colId xmlns:a16="http://schemas.microsoft.com/office/drawing/2014/main" val="475242810"/>
                    </a:ext>
                  </a:extLst>
                </a:gridCol>
              </a:tblGrid>
              <a:tr h="1534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144061"/>
                  </a:ext>
                </a:extLst>
              </a:tr>
              <a:tr h="4699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67293"/>
                  </a:ext>
                </a:extLst>
              </a:tr>
              <a:tr h="2014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-1.208.592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3.093.945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275899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174385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918450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97141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87660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544225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648744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19780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71839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786019"/>
                  </a:ext>
                </a:extLst>
              </a:tr>
              <a:tr h="2858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749448"/>
                  </a:ext>
                </a:extLst>
              </a:tr>
              <a:tr h="153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84307"/>
                  </a:ext>
                </a:extLst>
              </a:tr>
              <a:tr h="1630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3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4040</TotalTime>
  <Words>2854</Words>
  <Application>Microsoft Office PowerPoint</Application>
  <PresentationFormat>Presentación en pantalla (4:3)</PresentationFormat>
  <Paragraphs>1400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OCTUBRE DE 2020 PARTIDA 24: MINISTERIO DE ENERGÍA</vt:lpstr>
      <vt:lpstr>EJECUCIÓN ACUMULADA DE GASTOS A OCTUBRE DE 2020  PARTIDA 24 MINISTERIO DE ENERGÍA</vt:lpstr>
      <vt:lpstr>EJECUCIÓN ACUMULADA DE GASTOS A OCTUBRE DE 2020  PARTIDA 24 MINISTERIO DE ENERGÍA</vt:lpstr>
      <vt:lpstr>EJECUCIÓN ACUMULADA DE GASTOS A OCTUBRE DE 2020  PARTIDA 24 MINISTERIO DE ENERGÍA</vt:lpstr>
      <vt:lpstr>EJECUCIÓN ACUMULADA DE GASTOS A OCTUBRE DE 2020 PARTIDA 24 MINISTERIO DE ENERGÍA</vt:lpstr>
      <vt:lpstr>EJECUCIÓN ACUMULADA DE GASTOS A OCTUBRE DE 2020  PARTIDA 24 MINISTERIO DE ENERGÍA RESUMEN POR CAPÍTULOS</vt:lpstr>
      <vt:lpstr>EJECUCIÓN ACUMULADA DE GASTOS A OCTUBRE DE 2020  PARTIDA 24. CAPÍTULO 01. PROGRAMA 01:  SUBSECRETARÍA DE ENERGÍA</vt:lpstr>
      <vt:lpstr>EJECUCIÓN ACUMULADA DE GASTOS A OCTUBRE DE 2020  PARTIDA 24. CAPÍTULO 01. PROGRAMA 03:  APOYO AL DESARROLLO DE ENERGÍAS RENOVABLES NO CONVENCIONALES</vt:lpstr>
      <vt:lpstr>EJECUCIÓN ACUMULADA DE GASTOS A OCTUBRE DE 2020  PARTIDA 24. CAPÍTULO 01. PROGRAMA 04:  PROGRAMA ENERGIZACIÓN RURAL Y SOCIAL</vt:lpstr>
      <vt:lpstr>EJECUCIÓN ACUMULADA DE GASTOS A OCTUBRE DE 2020  PARTIDA 24. CAPÍTULO 01. PROGRAMA 05:  PLAN DE ACCIÓN DE EFICIENCIA ENERGÉTICA</vt:lpstr>
      <vt:lpstr>EJECUCIÓN ACUMULADA DE GASTOS A OCTUBRE DE 2020  PARTIDA 24. CAPÍTULO 02. PROGRAMA 01:  COMISIÓN NACIONAL DE ENERGÍA</vt:lpstr>
      <vt:lpstr>EJECUCIÓN ACUMULADA DE GASTOS A OCTUBRE DE 2020  PARTIDA 24. CAPÍTULO 03. PROGRAMA 01:  COMISIÓN CHILENA DE ENERGÍA NUCLEAR</vt:lpstr>
      <vt:lpstr>EJECUCIÓN ACUMULADA DE GASTOS A OCTUBRE DE 2020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324</cp:revision>
  <cp:lastPrinted>2019-06-03T14:10:49Z</cp:lastPrinted>
  <dcterms:created xsi:type="dcterms:W3CDTF">2016-06-23T13:38:47Z</dcterms:created>
  <dcterms:modified xsi:type="dcterms:W3CDTF">2020-12-28T20:11:54Z</dcterms:modified>
</cp:coreProperties>
</file>