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'[23.xlsx]P. 23 Ministerio Público (1)'!$E$45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(1)'!$F$45:$Q$45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0D-4EA6-9E2E-42417F91C17D}"/>
            </c:ext>
          </c:extLst>
        </c:ser>
        <c:ser>
          <c:idx val="1"/>
          <c:order val="1"/>
          <c:tx>
            <c:strRef>
              <c:f>'[23.xlsx]P. 23 Ministerio Público (1)'!$E$44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(1)'!$F$44:$Q$44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0D-4EA6-9E2E-42417F91C17D}"/>
            </c:ext>
          </c:extLst>
        </c:ser>
        <c:ser>
          <c:idx val="2"/>
          <c:order val="2"/>
          <c:tx>
            <c:strRef>
              <c:f>'[23.xlsx]P. 23 Ministerio Público (1)'!$E$43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(1)'!$F$43:$O$43</c:f>
              <c:numCache>
                <c:formatCode>0.0%</c:formatCode>
                <c:ptCount val="10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7.9018198695138209E-2</c:v>
                </c:pt>
                <c:pt idx="7">
                  <c:v>7.6498087097141662E-2</c:v>
                </c:pt>
                <c:pt idx="8">
                  <c:v>7.303735313585015E-2</c:v>
                </c:pt>
                <c:pt idx="9">
                  <c:v>7.2714746798532126E-2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0D-4EA6-9E2E-42417F91C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0590440"/>
        <c:axId val="460592400"/>
      </c:barChart>
      <c:catAx>
        <c:axId val="460590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592400"/>
        <c:crosses val="autoZero"/>
        <c:auto val="1"/>
        <c:lblAlgn val="ctr"/>
        <c:lblOffset val="100"/>
        <c:noMultiLvlLbl val="0"/>
      </c:catAx>
      <c:valAx>
        <c:axId val="46059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5904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2018 - 2019 - 2020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950468806218269"/>
          <c:y val="0.13263896604081027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'[23.xlsx]P. 23 Ministerio Público (1)'!$E$37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104022081134715E-2"/>
                  <c:y val="-4.7027182164944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AB-4FAE-9384-0E68DF4C403B}"/>
                </c:ext>
              </c:extLst>
            </c:dLbl>
            <c:dLbl>
              <c:idx val="1"/>
              <c:layout>
                <c:manualLayout>
                  <c:x val="-4.1478953918473893E-2"/>
                  <c:y val="-1.734228604229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EAB-4FAE-9384-0E68DF4C403B}"/>
                </c:ext>
              </c:extLst>
            </c:dLbl>
            <c:dLbl>
              <c:idx val="2"/>
              <c:layout>
                <c:manualLayout>
                  <c:x val="-4.9812253276649149E-2"/>
                  <c:y val="1.6171814242860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AB-4FAE-9384-0E68DF4C403B}"/>
                </c:ext>
              </c:extLst>
            </c:dLbl>
            <c:dLbl>
              <c:idx val="3"/>
              <c:layout>
                <c:manualLayout>
                  <c:x val="-4.7978868810702992E-2"/>
                  <c:y val="7.0552346035624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AB-4FAE-9384-0E68DF4C403B}"/>
                </c:ext>
              </c:extLst>
            </c:dLbl>
            <c:dLbl>
              <c:idx val="4"/>
              <c:layout>
                <c:manualLayout>
                  <c:x val="-6.4159537829130101E-2"/>
                  <c:y val="1.7123097433618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AB-4FAE-9384-0E68DF4C403B}"/>
                </c:ext>
              </c:extLst>
            </c:dLbl>
            <c:dLbl>
              <c:idx val="5"/>
              <c:layout>
                <c:manualLayout>
                  <c:x val="-8.8187576507809076E-2"/>
                  <c:y val="1.3815826019331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B-4FAE-9384-0E68DF4C403B}"/>
                </c:ext>
              </c:extLst>
            </c:dLbl>
            <c:dLbl>
              <c:idx val="6"/>
              <c:layout>
                <c:manualLayout>
                  <c:x val="-6.9256767087041302E-2"/>
                  <c:y val="-2.92475604562456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166823462021032E-2"/>
                      <c:h val="4.04621708699033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EAB-4FAE-9384-0E68DF4C403B}"/>
                </c:ext>
              </c:extLst>
            </c:dLbl>
            <c:dLbl>
              <c:idx val="7"/>
              <c:layout>
                <c:manualLayout>
                  <c:x val="-1.4562602116584396E-2"/>
                  <c:y val="-4.115283487019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D4-4B33-BC89-64EA59E2DDC7}"/>
                </c:ext>
              </c:extLst>
            </c:dLbl>
            <c:dLbl>
              <c:idx val="8"/>
              <c:layout>
                <c:manualLayout>
                  <c:x val="-1.4562602116584514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D4-4B33-BC89-64EA59E2DDC7}"/>
                </c:ext>
              </c:extLst>
            </c:dLbl>
            <c:dLbl>
              <c:idx val="9"/>
              <c:layout>
                <c:manualLayout>
                  <c:x val="-1.9416802822112646E-2"/>
                  <c:y val="-3.8213346665185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D4-4B33-BC89-64EA59E2DD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(1)'!$F$37:$O$37</c:f>
              <c:numCache>
                <c:formatCode>0.0%</c:formatCode>
                <c:ptCount val="10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0.62130202684659652</c:v>
                </c:pt>
                <c:pt idx="7">
                  <c:v>0.6978001139437382</c:v>
                </c:pt>
                <c:pt idx="8">
                  <c:v>0.72420607620825783</c:v>
                </c:pt>
                <c:pt idx="9">
                  <c:v>0.7969208230067899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8F-4BD9-906C-B5A7182B6C39}"/>
            </c:ext>
          </c:extLst>
        </c:ser>
        <c:ser>
          <c:idx val="1"/>
          <c:order val="1"/>
          <c:tx>
            <c:strRef>
              <c:f>'[23.xlsx]P. 23 Ministerio Público (1)'!$E$38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(1)'!$F$38:$Q$38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8F-4BD9-906C-B5A7182B6C39}"/>
            </c:ext>
          </c:extLst>
        </c:ser>
        <c:ser>
          <c:idx val="2"/>
          <c:order val="2"/>
          <c:tx>
            <c:strRef>
              <c:f>'[23.xlsx]P. 23 Ministerio Público (1)'!$E$39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(1)'!$F$39:$Q$39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8F-4BD9-906C-B5A7182B6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876088"/>
        <c:axId val="459875304"/>
      </c:lineChart>
      <c:catAx>
        <c:axId val="45987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875304"/>
        <c:crosses val="autoZero"/>
        <c:auto val="1"/>
        <c:lblAlgn val="ctr"/>
        <c:lblOffset val="100"/>
        <c:noMultiLvlLbl val="0"/>
      </c:catAx>
      <c:valAx>
        <c:axId val="459875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8760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768412"/>
              </p:ext>
            </p:extLst>
          </p:nvPr>
        </p:nvGraphicFramePr>
        <p:xfrm>
          <a:off x="539552" y="1700808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848891"/>
              </p:ext>
            </p:extLst>
          </p:nvPr>
        </p:nvGraphicFramePr>
        <p:xfrm>
          <a:off x="611560" y="1700808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24224" y="723269"/>
            <a:ext cx="771186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824224" y="1376762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BD7EDE-87C9-4415-811D-BC0EBCC45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38884"/>
              </p:ext>
            </p:extLst>
          </p:nvPr>
        </p:nvGraphicFramePr>
        <p:xfrm>
          <a:off x="846197" y="1671482"/>
          <a:ext cx="7689892" cy="4351330"/>
        </p:xfrm>
        <a:graphic>
          <a:graphicData uri="http://schemas.openxmlformats.org/drawingml/2006/table">
            <a:tbl>
              <a:tblPr/>
              <a:tblGrid>
                <a:gridCol w="722056">
                  <a:extLst>
                    <a:ext uri="{9D8B030D-6E8A-4147-A177-3AD203B41FA5}">
                      <a16:colId xmlns:a16="http://schemas.microsoft.com/office/drawing/2014/main" val="2799398040"/>
                    </a:ext>
                  </a:extLst>
                </a:gridCol>
                <a:gridCol w="300856">
                  <a:extLst>
                    <a:ext uri="{9D8B030D-6E8A-4147-A177-3AD203B41FA5}">
                      <a16:colId xmlns:a16="http://schemas.microsoft.com/office/drawing/2014/main" val="3859425372"/>
                    </a:ext>
                  </a:extLst>
                </a:gridCol>
                <a:gridCol w="300856">
                  <a:extLst>
                    <a:ext uri="{9D8B030D-6E8A-4147-A177-3AD203B41FA5}">
                      <a16:colId xmlns:a16="http://schemas.microsoft.com/office/drawing/2014/main" val="4152952870"/>
                    </a:ext>
                  </a:extLst>
                </a:gridCol>
                <a:gridCol w="2238371">
                  <a:extLst>
                    <a:ext uri="{9D8B030D-6E8A-4147-A177-3AD203B41FA5}">
                      <a16:colId xmlns:a16="http://schemas.microsoft.com/office/drawing/2014/main" val="3102821142"/>
                    </a:ext>
                  </a:extLst>
                </a:gridCol>
                <a:gridCol w="722056">
                  <a:extLst>
                    <a:ext uri="{9D8B030D-6E8A-4147-A177-3AD203B41FA5}">
                      <a16:colId xmlns:a16="http://schemas.microsoft.com/office/drawing/2014/main" val="1382868475"/>
                    </a:ext>
                  </a:extLst>
                </a:gridCol>
                <a:gridCol w="661885">
                  <a:extLst>
                    <a:ext uri="{9D8B030D-6E8A-4147-A177-3AD203B41FA5}">
                      <a16:colId xmlns:a16="http://schemas.microsoft.com/office/drawing/2014/main" val="7828750"/>
                    </a:ext>
                  </a:extLst>
                </a:gridCol>
                <a:gridCol w="661885">
                  <a:extLst>
                    <a:ext uri="{9D8B030D-6E8A-4147-A177-3AD203B41FA5}">
                      <a16:colId xmlns:a16="http://schemas.microsoft.com/office/drawing/2014/main" val="3466870294"/>
                    </a:ext>
                  </a:extLst>
                </a:gridCol>
                <a:gridCol w="637815">
                  <a:extLst>
                    <a:ext uri="{9D8B030D-6E8A-4147-A177-3AD203B41FA5}">
                      <a16:colId xmlns:a16="http://schemas.microsoft.com/office/drawing/2014/main" val="1229471068"/>
                    </a:ext>
                  </a:extLst>
                </a:gridCol>
                <a:gridCol w="722056">
                  <a:extLst>
                    <a:ext uri="{9D8B030D-6E8A-4147-A177-3AD203B41FA5}">
                      <a16:colId xmlns:a16="http://schemas.microsoft.com/office/drawing/2014/main" val="2505492063"/>
                    </a:ext>
                  </a:extLst>
                </a:gridCol>
                <a:gridCol w="722056">
                  <a:extLst>
                    <a:ext uri="{9D8B030D-6E8A-4147-A177-3AD203B41FA5}">
                      <a16:colId xmlns:a16="http://schemas.microsoft.com/office/drawing/2014/main" val="3958353904"/>
                    </a:ext>
                  </a:extLst>
                </a:gridCol>
              </a:tblGrid>
              <a:tr h="2290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622655"/>
                  </a:ext>
                </a:extLst>
              </a:tr>
              <a:tr h="4488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171464"/>
                  </a:ext>
                </a:extLst>
              </a:tr>
              <a:tr h="155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214.236.337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12.295.716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170.728.938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768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165.412.421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13.456.619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138.905.268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04046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36.149.394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-2.075.428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24.200.684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45644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106.776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16506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68804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23071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415.858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845639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3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06960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065921"/>
                  </a:ext>
                </a:extLst>
              </a:tr>
              <a:tr h="2931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414.634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419344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257066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0768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747.504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49034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2165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56.778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708581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-216.915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99.492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84360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119.390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82463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413.456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02434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941088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5.459.810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37336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5.459.810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633437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770352"/>
                  </a:ext>
                </a:extLst>
              </a:tr>
              <a:tr h="146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979027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755576" y="6042960"/>
            <a:ext cx="778051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527</Words>
  <Application>Microsoft Office PowerPoint</Application>
  <PresentationFormat>Presentación en pantalla (4:3)</PresentationFormat>
  <Paragraphs>274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OCTUBRE DE 2020 PARTIDA 23: MINISTERIO PÚBLICO</vt:lpstr>
      <vt:lpstr>EJECUCIÓN PRESUPUESTARIA DE GASTOS ACUMULADA AL MES DE OCTUBRE DE 2020  MINISTERIO PÚBLICO</vt:lpstr>
      <vt:lpstr>Presentación de PowerPoint</vt:lpstr>
      <vt:lpstr>Presentación de PowerPoint</vt:lpstr>
      <vt:lpstr>EJECUCIÓN PRESUPUESTARIA DE GASTOS ACUMULADA AL MES DE OCTUBRE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22</cp:revision>
  <dcterms:created xsi:type="dcterms:W3CDTF">2020-01-06T13:12:56Z</dcterms:created>
  <dcterms:modified xsi:type="dcterms:W3CDTF">2020-12-29T15:05:42Z</dcterms:modified>
</cp:coreProperties>
</file>