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311" r:id="rId11"/>
    <p:sldId id="269" r:id="rId12"/>
    <p:sldId id="275" r:id="rId13"/>
    <p:sldId id="276" r:id="rId14"/>
    <p:sldId id="300" r:id="rId15"/>
    <p:sldId id="277" r:id="rId16"/>
    <p:sldId id="278" r:id="rId17"/>
    <p:sldId id="306" r:id="rId18"/>
    <p:sldId id="272" r:id="rId19"/>
    <p:sldId id="305" r:id="rId20"/>
    <p:sldId id="308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0F-4B89-8BE3-872B3E7B9C9D}"/>
            </c:ext>
          </c:extLst>
        </c:ser>
        <c:ser>
          <c:idx val="0"/>
          <c:order val="1"/>
          <c:tx>
            <c:strRef>
              <c:f>'Partida 21'!$C$32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21'!$D$32:$O$32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0F-4B89-8BE3-872B3E7B9C9D}"/>
            </c:ext>
          </c:extLst>
        </c:ser>
        <c:ser>
          <c:idx val="1"/>
          <c:order val="2"/>
          <c:tx>
            <c:strRef>
              <c:f>'Partida 21'!$C$33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0F-4B89-8BE3-872B3E7B9C9D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0F-4B89-8BE3-872B3E7B9C9D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0F-4B89-8BE3-872B3E7B9C9D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0F-4B89-8BE3-872B3E7B9C9D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0F-4B89-8BE3-872B3E7B9C9D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0F-4B89-8BE3-872B3E7B9C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21'!$D$33:$M$33</c:f>
              <c:numCache>
                <c:formatCode>0.0%</c:formatCode>
                <c:ptCount val="10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0F-4B89-8BE3-872B3E7B9C9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39-43F8-8363-B540639CC0D3}"/>
            </c:ext>
          </c:extLst>
        </c:ser>
        <c:ser>
          <c:idx val="0"/>
          <c:order val="1"/>
          <c:tx>
            <c:strRef>
              <c:f>'Partida 21'!$C$25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21'!$D$25:$O$25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39-43F8-8363-B540639CC0D3}"/>
            </c:ext>
          </c:extLst>
        </c:ser>
        <c:ser>
          <c:idx val="1"/>
          <c:order val="2"/>
          <c:tx>
            <c:strRef>
              <c:f>'Partida 21'!$C$26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1939-43F8-8363-B540639CC0D3}"/>
              </c:ext>
            </c:extLst>
          </c:dPt>
          <c:dLbls>
            <c:dLbl>
              <c:idx val="0"/>
              <c:layout>
                <c:manualLayout>
                  <c:x val="-2.1667779049071956E-2"/>
                  <c:y val="3.2784118271913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39-43F8-8363-B540639CC0D3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39-43F8-8363-B540639CC0D3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39-43F8-8363-B540639CC0D3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39-43F8-8363-B540639CC0D3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39-43F8-8363-B540639CC0D3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39-43F8-8363-B540639CC0D3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939-43F8-8363-B540639CC0D3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939-43F8-8363-B540639CC0D3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939-43F8-8363-B540639CC0D3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939-43F8-8363-B540639CC0D3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939-43F8-8363-B540639CC0D3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939-43F8-8363-B540639CC0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21'!$D$26:$M$26</c:f>
              <c:numCache>
                <c:formatCode>0.0%</c:formatCode>
                <c:ptCount val="10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939-43F8-8363-B540639CC0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D8A698-4D39-4997-B9B3-233DE5AEC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57373"/>
              </p:ext>
            </p:extLst>
          </p:nvPr>
        </p:nvGraphicFramePr>
        <p:xfrm>
          <a:off x="523878" y="1930400"/>
          <a:ext cx="8112122" cy="2375746"/>
        </p:xfrm>
        <a:graphic>
          <a:graphicData uri="http://schemas.openxmlformats.org/drawingml/2006/table">
            <a:tbl>
              <a:tblPr/>
              <a:tblGrid>
                <a:gridCol w="271854">
                  <a:extLst>
                    <a:ext uri="{9D8B030D-6E8A-4147-A177-3AD203B41FA5}">
                      <a16:colId xmlns:a16="http://schemas.microsoft.com/office/drawing/2014/main" val="3193951565"/>
                    </a:ext>
                  </a:extLst>
                </a:gridCol>
                <a:gridCol w="271854">
                  <a:extLst>
                    <a:ext uri="{9D8B030D-6E8A-4147-A177-3AD203B41FA5}">
                      <a16:colId xmlns:a16="http://schemas.microsoft.com/office/drawing/2014/main" val="208975362"/>
                    </a:ext>
                  </a:extLst>
                </a:gridCol>
                <a:gridCol w="271854">
                  <a:extLst>
                    <a:ext uri="{9D8B030D-6E8A-4147-A177-3AD203B41FA5}">
                      <a16:colId xmlns:a16="http://schemas.microsoft.com/office/drawing/2014/main" val="2231351923"/>
                    </a:ext>
                  </a:extLst>
                </a:gridCol>
                <a:gridCol w="3066512">
                  <a:extLst>
                    <a:ext uri="{9D8B030D-6E8A-4147-A177-3AD203B41FA5}">
                      <a16:colId xmlns:a16="http://schemas.microsoft.com/office/drawing/2014/main" val="2672524209"/>
                    </a:ext>
                  </a:extLst>
                </a:gridCol>
                <a:gridCol w="728569">
                  <a:extLst>
                    <a:ext uri="{9D8B030D-6E8A-4147-A177-3AD203B41FA5}">
                      <a16:colId xmlns:a16="http://schemas.microsoft.com/office/drawing/2014/main" val="2282711649"/>
                    </a:ext>
                  </a:extLst>
                </a:gridCol>
                <a:gridCol w="728569">
                  <a:extLst>
                    <a:ext uri="{9D8B030D-6E8A-4147-A177-3AD203B41FA5}">
                      <a16:colId xmlns:a16="http://schemas.microsoft.com/office/drawing/2014/main" val="82344609"/>
                    </a:ext>
                  </a:extLst>
                </a:gridCol>
                <a:gridCol w="728569">
                  <a:extLst>
                    <a:ext uri="{9D8B030D-6E8A-4147-A177-3AD203B41FA5}">
                      <a16:colId xmlns:a16="http://schemas.microsoft.com/office/drawing/2014/main" val="2512285578"/>
                    </a:ext>
                  </a:extLst>
                </a:gridCol>
                <a:gridCol w="728569">
                  <a:extLst>
                    <a:ext uri="{9D8B030D-6E8A-4147-A177-3AD203B41FA5}">
                      <a16:colId xmlns:a16="http://schemas.microsoft.com/office/drawing/2014/main" val="3063393156"/>
                    </a:ext>
                  </a:extLst>
                </a:gridCol>
                <a:gridCol w="663323">
                  <a:extLst>
                    <a:ext uri="{9D8B030D-6E8A-4147-A177-3AD203B41FA5}">
                      <a16:colId xmlns:a16="http://schemas.microsoft.com/office/drawing/2014/main" val="1049008808"/>
                    </a:ext>
                  </a:extLst>
                </a:gridCol>
                <a:gridCol w="652449">
                  <a:extLst>
                    <a:ext uri="{9D8B030D-6E8A-4147-A177-3AD203B41FA5}">
                      <a16:colId xmlns:a16="http://schemas.microsoft.com/office/drawing/2014/main" val="4220079885"/>
                    </a:ext>
                  </a:extLst>
                </a:gridCol>
              </a:tblGrid>
              <a:tr h="131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245750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099512"/>
                  </a:ext>
                </a:extLst>
              </a:tr>
              <a:tr h="131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322"/>
                  </a:ext>
                </a:extLst>
              </a:tr>
              <a:tr h="131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-2.098.434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273.901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268680"/>
                  </a:ext>
                </a:extLst>
              </a:tr>
              <a:tr h="131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1.886.910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374077"/>
                  </a:ext>
                </a:extLst>
              </a:tr>
              <a:tr h="131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1.796.885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786.614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49621"/>
                  </a:ext>
                </a:extLst>
              </a:tr>
              <a:tr h="256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029602"/>
                  </a:ext>
                </a:extLst>
              </a:tr>
              <a:tr h="200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44266"/>
                  </a:ext>
                </a:extLst>
              </a:tr>
              <a:tr h="256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59644"/>
                  </a:ext>
                </a:extLst>
              </a:tr>
              <a:tr h="131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173730"/>
                  </a:ext>
                </a:extLst>
              </a:tr>
              <a:tr h="131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675386"/>
                  </a:ext>
                </a:extLst>
              </a:tr>
              <a:tr h="19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77575"/>
                  </a:ext>
                </a:extLst>
              </a:tr>
              <a:tr h="168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92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0118B44-D46C-4B6F-A4E7-C6BA21C5D0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010826"/>
              </p:ext>
            </p:extLst>
          </p:nvPr>
        </p:nvGraphicFramePr>
        <p:xfrm>
          <a:off x="501715" y="1708277"/>
          <a:ext cx="8074652" cy="4202968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2976138595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69023616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3636080700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3607142487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348719610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554231729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732029234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131254335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2656498182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2591110980"/>
                    </a:ext>
                  </a:extLst>
                </a:gridCol>
              </a:tblGrid>
              <a:tr h="130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341346"/>
                  </a:ext>
                </a:extLst>
              </a:tr>
              <a:tr h="389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666514"/>
                  </a:ext>
                </a:extLst>
              </a:tr>
              <a:tr h="166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90.435.011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73.800.194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478974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18.403.218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14.975.317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583464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1.830.823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41791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24.940.974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23.244.751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893373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513.166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985769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513.166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14126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24.111.873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22.731.585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6137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22.738.245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21.737.887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84437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410211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11239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1518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274350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047269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973806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916304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573687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60558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43.192.099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32.974.665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585463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42.288.153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32.357.056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025240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23.474.046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905573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4.630.683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60171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3.922.285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18248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191227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47069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47389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171110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638.581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629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638.581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24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43196"/>
            <a:ext cx="81244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B84CC5-86A9-494C-AC1B-BE4F47D20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62521"/>
              </p:ext>
            </p:extLst>
          </p:nvPr>
        </p:nvGraphicFramePr>
        <p:xfrm>
          <a:off x="512495" y="1772816"/>
          <a:ext cx="8149799" cy="3995629"/>
        </p:xfrm>
        <a:graphic>
          <a:graphicData uri="http://schemas.openxmlformats.org/drawingml/2006/table">
            <a:tbl>
              <a:tblPr/>
              <a:tblGrid>
                <a:gridCol w="271207">
                  <a:extLst>
                    <a:ext uri="{9D8B030D-6E8A-4147-A177-3AD203B41FA5}">
                      <a16:colId xmlns:a16="http://schemas.microsoft.com/office/drawing/2014/main" val="2427848079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2212316145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277081593"/>
                    </a:ext>
                  </a:extLst>
                </a:gridCol>
                <a:gridCol w="3116180">
                  <a:extLst>
                    <a:ext uri="{9D8B030D-6E8A-4147-A177-3AD203B41FA5}">
                      <a16:colId xmlns:a16="http://schemas.microsoft.com/office/drawing/2014/main" val="790134405"/>
                    </a:ext>
                  </a:extLst>
                </a:gridCol>
                <a:gridCol w="726838">
                  <a:extLst>
                    <a:ext uri="{9D8B030D-6E8A-4147-A177-3AD203B41FA5}">
                      <a16:colId xmlns:a16="http://schemas.microsoft.com/office/drawing/2014/main" val="3533943740"/>
                    </a:ext>
                  </a:extLst>
                </a:gridCol>
                <a:gridCol w="726838">
                  <a:extLst>
                    <a:ext uri="{9D8B030D-6E8A-4147-A177-3AD203B41FA5}">
                      <a16:colId xmlns:a16="http://schemas.microsoft.com/office/drawing/2014/main" val="821997343"/>
                    </a:ext>
                  </a:extLst>
                </a:gridCol>
                <a:gridCol w="726838">
                  <a:extLst>
                    <a:ext uri="{9D8B030D-6E8A-4147-A177-3AD203B41FA5}">
                      <a16:colId xmlns:a16="http://schemas.microsoft.com/office/drawing/2014/main" val="1282791008"/>
                    </a:ext>
                  </a:extLst>
                </a:gridCol>
                <a:gridCol w="726838">
                  <a:extLst>
                    <a:ext uri="{9D8B030D-6E8A-4147-A177-3AD203B41FA5}">
                      <a16:colId xmlns:a16="http://schemas.microsoft.com/office/drawing/2014/main" val="3448670602"/>
                    </a:ext>
                  </a:extLst>
                </a:gridCol>
                <a:gridCol w="661747">
                  <a:extLst>
                    <a:ext uri="{9D8B030D-6E8A-4147-A177-3AD203B41FA5}">
                      <a16:colId xmlns:a16="http://schemas.microsoft.com/office/drawing/2014/main" val="3790405243"/>
                    </a:ext>
                  </a:extLst>
                </a:gridCol>
                <a:gridCol w="650899">
                  <a:extLst>
                    <a:ext uri="{9D8B030D-6E8A-4147-A177-3AD203B41FA5}">
                      <a16:colId xmlns:a16="http://schemas.microsoft.com/office/drawing/2014/main" val="40313766"/>
                    </a:ext>
                  </a:extLst>
                </a:gridCol>
              </a:tblGrid>
              <a:tr h="1320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13295"/>
                  </a:ext>
                </a:extLst>
              </a:tr>
              <a:tr h="392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22075"/>
                  </a:ext>
                </a:extLst>
              </a:tr>
              <a:tr h="1683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8.390.531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-77.470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6.985.808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90291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4.205.561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214.118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3.460.861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35919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750.595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-52.509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556.267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352134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9011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75416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3.125.328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-363.684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2.705.774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344192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3.111.571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-348.684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2.692.017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776569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869.569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734.251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911827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-62.913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80309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-229.665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1.254.946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893618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156.899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067476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125843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73306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351.647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08182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351.647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24961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8694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307215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158188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19670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44554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70155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808617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87716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47101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42380"/>
                  </a:ext>
                </a:extLst>
              </a:tr>
              <a:tr h="13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26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24E1DB-5BDB-4D7E-9D4E-C978B856E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176803"/>
              </p:ext>
            </p:extLst>
          </p:nvPr>
        </p:nvGraphicFramePr>
        <p:xfrm>
          <a:off x="517188" y="1885011"/>
          <a:ext cx="8109623" cy="4151194"/>
        </p:xfrm>
        <a:graphic>
          <a:graphicData uri="http://schemas.openxmlformats.org/drawingml/2006/table">
            <a:tbl>
              <a:tblPr/>
              <a:tblGrid>
                <a:gridCol w="267115">
                  <a:extLst>
                    <a:ext uri="{9D8B030D-6E8A-4147-A177-3AD203B41FA5}">
                      <a16:colId xmlns:a16="http://schemas.microsoft.com/office/drawing/2014/main" val="2222753957"/>
                    </a:ext>
                  </a:extLst>
                </a:gridCol>
                <a:gridCol w="267115">
                  <a:extLst>
                    <a:ext uri="{9D8B030D-6E8A-4147-A177-3AD203B41FA5}">
                      <a16:colId xmlns:a16="http://schemas.microsoft.com/office/drawing/2014/main" val="945980475"/>
                    </a:ext>
                  </a:extLst>
                </a:gridCol>
                <a:gridCol w="267115">
                  <a:extLst>
                    <a:ext uri="{9D8B030D-6E8A-4147-A177-3AD203B41FA5}">
                      <a16:colId xmlns:a16="http://schemas.microsoft.com/office/drawing/2014/main" val="4035645469"/>
                    </a:ext>
                  </a:extLst>
                </a:gridCol>
                <a:gridCol w="3151962">
                  <a:extLst>
                    <a:ext uri="{9D8B030D-6E8A-4147-A177-3AD203B41FA5}">
                      <a16:colId xmlns:a16="http://schemas.microsoft.com/office/drawing/2014/main" val="1528968976"/>
                    </a:ext>
                  </a:extLst>
                </a:gridCol>
                <a:gridCol w="715869">
                  <a:extLst>
                    <a:ext uri="{9D8B030D-6E8A-4147-A177-3AD203B41FA5}">
                      <a16:colId xmlns:a16="http://schemas.microsoft.com/office/drawing/2014/main" val="1559888314"/>
                    </a:ext>
                  </a:extLst>
                </a:gridCol>
                <a:gridCol w="715869">
                  <a:extLst>
                    <a:ext uri="{9D8B030D-6E8A-4147-A177-3AD203B41FA5}">
                      <a16:colId xmlns:a16="http://schemas.microsoft.com/office/drawing/2014/main" val="4171762553"/>
                    </a:ext>
                  </a:extLst>
                </a:gridCol>
                <a:gridCol w="715869">
                  <a:extLst>
                    <a:ext uri="{9D8B030D-6E8A-4147-A177-3AD203B41FA5}">
                      <a16:colId xmlns:a16="http://schemas.microsoft.com/office/drawing/2014/main" val="2674899163"/>
                    </a:ext>
                  </a:extLst>
                </a:gridCol>
                <a:gridCol w="715869">
                  <a:extLst>
                    <a:ext uri="{9D8B030D-6E8A-4147-A177-3AD203B41FA5}">
                      <a16:colId xmlns:a16="http://schemas.microsoft.com/office/drawing/2014/main" val="310379758"/>
                    </a:ext>
                  </a:extLst>
                </a:gridCol>
                <a:gridCol w="651762">
                  <a:extLst>
                    <a:ext uri="{9D8B030D-6E8A-4147-A177-3AD203B41FA5}">
                      <a16:colId xmlns:a16="http://schemas.microsoft.com/office/drawing/2014/main" val="3285693793"/>
                    </a:ext>
                  </a:extLst>
                </a:gridCol>
                <a:gridCol w="641078">
                  <a:extLst>
                    <a:ext uri="{9D8B030D-6E8A-4147-A177-3AD203B41FA5}">
                      <a16:colId xmlns:a16="http://schemas.microsoft.com/office/drawing/2014/main" val="3978568426"/>
                    </a:ext>
                  </a:extLst>
                </a:gridCol>
              </a:tblGrid>
              <a:tr h="131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64067"/>
                  </a:ext>
                </a:extLst>
              </a:tr>
              <a:tr h="387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572075"/>
                  </a:ext>
                </a:extLst>
              </a:tr>
              <a:tr h="166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119.953.135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-8.588.322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51.503.051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07814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11.079.653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9.484.838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29178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1.487.467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-33.143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1.026.333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84019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14.893.594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0751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7.812.517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4615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5.606.535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20900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1.409.256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66605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19023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410.059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23135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61692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2451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00440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8127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43076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1.830.787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44952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497.407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12405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20495"/>
                  </a:ext>
                </a:extLst>
              </a:tr>
              <a:tr h="25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50811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24740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57658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931638"/>
                  </a:ext>
                </a:extLst>
              </a:tr>
              <a:tr h="182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46688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294617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22039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77132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62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571E882-AA36-4549-8D39-3F1DD3854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32503"/>
              </p:ext>
            </p:extLst>
          </p:nvPr>
        </p:nvGraphicFramePr>
        <p:xfrm>
          <a:off x="523880" y="2015622"/>
          <a:ext cx="8093759" cy="2202936"/>
        </p:xfrm>
        <a:graphic>
          <a:graphicData uri="http://schemas.openxmlformats.org/drawingml/2006/table">
            <a:tbl>
              <a:tblPr/>
              <a:tblGrid>
                <a:gridCol w="266593">
                  <a:extLst>
                    <a:ext uri="{9D8B030D-6E8A-4147-A177-3AD203B41FA5}">
                      <a16:colId xmlns:a16="http://schemas.microsoft.com/office/drawing/2014/main" val="1067635759"/>
                    </a:ext>
                  </a:extLst>
                </a:gridCol>
                <a:gridCol w="266593">
                  <a:extLst>
                    <a:ext uri="{9D8B030D-6E8A-4147-A177-3AD203B41FA5}">
                      <a16:colId xmlns:a16="http://schemas.microsoft.com/office/drawing/2014/main" val="2906703050"/>
                    </a:ext>
                  </a:extLst>
                </a:gridCol>
                <a:gridCol w="266593">
                  <a:extLst>
                    <a:ext uri="{9D8B030D-6E8A-4147-A177-3AD203B41FA5}">
                      <a16:colId xmlns:a16="http://schemas.microsoft.com/office/drawing/2014/main" val="2154637747"/>
                    </a:ext>
                  </a:extLst>
                </a:gridCol>
                <a:gridCol w="3145795">
                  <a:extLst>
                    <a:ext uri="{9D8B030D-6E8A-4147-A177-3AD203B41FA5}">
                      <a16:colId xmlns:a16="http://schemas.microsoft.com/office/drawing/2014/main" val="3036000505"/>
                    </a:ext>
                  </a:extLst>
                </a:gridCol>
                <a:gridCol w="714469">
                  <a:extLst>
                    <a:ext uri="{9D8B030D-6E8A-4147-A177-3AD203B41FA5}">
                      <a16:colId xmlns:a16="http://schemas.microsoft.com/office/drawing/2014/main" val="1118358691"/>
                    </a:ext>
                  </a:extLst>
                </a:gridCol>
                <a:gridCol w="714469">
                  <a:extLst>
                    <a:ext uri="{9D8B030D-6E8A-4147-A177-3AD203B41FA5}">
                      <a16:colId xmlns:a16="http://schemas.microsoft.com/office/drawing/2014/main" val="868466132"/>
                    </a:ext>
                  </a:extLst>
                </a:gridCol>
                <a:gridCol w="714469">
                  <a:extLst>
                    <a:ext uri="{9D8B030D-6E8A-4147-A177-3AD203B41FA5}">
                      <a16:colId xmlns:a16="http://schemas.microsoft.com/office/drawing/2014/main" val="605147225"/>
                    </a:ext>
                  </a:extLst>
                </a:gridCol>
                <a:gridCol w="714469">
                  <a:extLst>
                    <a:ext uri="{9D8B030D-6E8A-4147-A177-3AD203B41FA5}">
                      <a16:colId xmlns:a16="http://schemas.microsoft.com/office/drawing/2014/main" val="1209986084"/>
                    </a:ext>
                  </a:extLst>
                </a:gridCol>
                <a:gridCol w="650486">
                  <a:extLst>
                    <a:ext uri="{9D8B030D-6E8A-4147-A177-3AD203B41FA5}">
                      <a16:colId xmlns:a16="http://schemas.microsoft.com/office/drawing/2014/main" val="1521271558"/>
                    </a:ext>
                  </a:extLst>
                </a:gridCol>
                <a:gridCol w="639823">
                  <a:extLst>
                    <a:ext uri="{9D8B030D-6E8A-4147-A177-3AD203B41FA5}">
                      <a16:colId xmlns:a16="http://schemas.microsoft.com/office/drawing/2014/main" val="4270623082"/>
                    </a:ext>
                  </a:extLst>
                </a:gridCol>
              </a:tblGrid>
              <a:tr h="130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33514"/>
                  </a:ext>
                </a:extLst>
              </a:tr>
              <a:tr h="3762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33396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77.627.643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15.756.328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257572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47.954.822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-34.452.670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7.736.819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037895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41.386.831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-34.856.203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5.466.377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368951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218.533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885.234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94230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1.385.208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93678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52562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02308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25.873.402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19.673.358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4.220.090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929514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25.873.402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19.673.358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4.220.090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777195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10.310.146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10.279.451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724966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133159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032983"/>
                  </a:ext>
                </a:extLst>
              </a:tr>
              <a:tr h="13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6.101.842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305092,1%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9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4FBF10F-C87D-4E92-A820-4FD5564E8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540271"/>
              </p:ext>
            </p:extLst>
          </p:nvPr>
        </p:nvGraphicFramePr>
        <p:xfrm>
          <a:off x="523880" y="1724215"/>
          <a:ext cx="8053066" cy="4560101"/>
        </p:xfrm>
        <a:graphic>
          <a:graphicData uri="http://schemas.openxmlformats.org/drawingml/2006/table">
            <a:tbl>
              <a:tblPr/>
              <a:tblGrid>
                <a:gridCol w="269875">
                  <a:extLst>
                    <a:ext uri="{9D8B030D-6E8A-4147-A177-3AD203B41FA5}">
                      <a16:colId xmlns:a16="http://schemas.microsoft.com/office/drawing/2014/main" val="2959764118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1506042148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3233811697"/>
                    </a:ext>
                  </a:extLst>
                </a:gridCol>
                <a:gridCol w="3044187">
                  <a:extLst>
                    <a:ext uri="{9D8B030D-6E8A-4147-A177-3AD203B41FA5}">
                      <a16:colId xmlns:a16="http://schemas.microsoft.com/office/drawing/2014/main" val="568020908"/>
                    </a:ext>
                  </a:extLst>
                </a:gridCol>
                <a:gridCol w="723265">
                  <a:extLst>
                    <a:ext uri="{9D8B030D-6E8A-4147-A177-3AD203B41FA5}">
                      <a16:colId xmlns:a16="http://schemas.microsoft.com/office/drawing/2014/main" val="2947907253"/>
                    </a:ext>
                  </a:extLst>
                </a:gridCol>
                <a:gridCol w="723265">
                  <a:extLst>
                    <a:ext uri="{9D8B030D-6E8A-4147-A177-3AD203B41FA5}">
                      <a16:colId xmlns:a16="http://schemas.microsoft.com/office/drawing/2014/main" val="219588878"/>
                    </a:ext>
                  </a:extLst>
                </a:gridCol>
                <a:gridCol w="723265">
                  <a:extLst>
                    <a:ext uri="{9D8B030D-6E8A-4147-A177-3AD203B41FA5}">
                      <a16:colId xmlns:a16="http://schemas.microsoft.com/office/drawing/2014/main" val="749329592"/>
                    </a:ext>
                  </a:extLst>
                </a:gridCol>
                <a:gridCol w="723265">
                  <a:extLst>
                    <a:ext uri="{9D8B030D-6E8A-4147-A177-3AD203B41FA5}">
                      <a16:colId xmlns:a16="http://schemas.microsoft.com/office/drawing/2014/main" val="2704592372"/>
                    </a:ext>
                  </a:extLst>
                </a:gridCol>
                <a:gridCol w="658495">
                  <a:extLst>
                    <a:ext uri="{9D8B030D-6E8A-4147-A177-3AD203B41FA5}">
                      <a16:colId xmlns:a16="http://schemas.microsoft.com/office/drawing/2014/main" val="3712083001"/>
                    </a:ext>
                  </a:extLst>
                </a:gridCol>
                <a:gridCol w="647699">
                  <a:extLst>
                    <a:ext uri="{9D8B030D-6E8A-4147-A177-3AD203B41FA5}">
                      <a16:colId xmlns:a16="http://schemas.microsoft.com/office/drawing/2014/main" val="1381383510"/>
                    </a:ext>
                  </a:extLst>
                </a:gridCol>
              </a:tblGrid>
              <a:tr h="2524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408268"/>
                  </a:ext>
                </a:extLst>
              </a:tr>
              <a:tr h="3795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600325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33.744.089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4.943.094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25.008.935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907038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5.606.614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300.790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4.763.201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80962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1.135.639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-127.003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673.604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53524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27563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949191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172354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24.202.155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2.096.505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17.089.026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710523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24.193.019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2.096.505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17.079.890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43558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10.799.052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1.756.505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6.074.758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496424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70460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607.374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948364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653419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-461.608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185192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55.983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9407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2.114.711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1.809.210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22964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8.924.716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716.608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7.227.584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682700"/>
                  </a:ext>
                </a:extLst>
              </a:tr>
              <a:tr h="25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160001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828213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64333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322.901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322.901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240003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322.901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322.901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451125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45.484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-62.615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494496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72124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340873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586154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814416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-26.615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10.182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814705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2.408.737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240873,7%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77760"/>
                  </a:ext>
                </a:extLst>
              </a:tr>
              <a:tr h="130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2.408.737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240873,7%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58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OCTUBRER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0D9C36-B5F2-49B8-806C-7BBBFC46D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725457"/>
              </p:ext>
            </p:extLst>
          </p:nvPr>
        </p:nvGraphicFramePr>
        <p:xfrm>
          <a:off x="566622" y="1709766"/>
          <a:ext cx="7965814" cy="3468147"/>
        </p:xfrm>
        <a:graphic>
          <a:graphicData uri="http://schemas.openxmlformats.org/drawingml/2006/table">
            <a:tbl>
              <a:tblPr/>
              <a:tblGrid>
                <a:gridCol w="266951">
                  <a:extLst>
                    <a:ext uri="{9D8B030D-6E8A-4147-A177-3AD203B41FA5}">
                      <a16:colId xmlns:a16="http://schemas.microsoft.com/office/drawing/2014/main" val="108896082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3382781035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4008241845"/>
                    </a:ext>
                  </a:extLst>
                </a:gridCol>
                <a:gridCol w="3011206">
                  <a:extLst>
                    <a:ext uri="{9D8B030D-6E8A-4147-A177-3AD203B41FA5}">
                      <a16:colId xmlns:a16="http://schemas.microsoft.com/office/drawing/2014/main" val="2737180678"/>
                    </a:ext>
                  </a:extLst>
                </a:gridCol>
                <a:gridCol w="715428">
                  <a:extLst>
                    <a:ext uri="{9D8B030D-6E8A-4147-A177-3AD203B41FA5}">
                      <a16:colId xmlns:a16="http://schemas.microsoft.com/office/drawing/2014/main" val="2556734828"/>
                    </a:ext>
                  </a:extLst>
                </a:gridCol>
                <a:gridCol w="715428">
                  <a:extLst>
                    <a:ext uri="{9D8B030D-6E8A-4147-A177-3AD203B41FA5}">
                      <a16:colId xmlns:a16="http://schemas.microsoft.com/office/drawing/2014/main" val="3320140157"/>
                    </a:ext>
                  </a:extLst>
                </a:gridCol>
                <a:gridCol w="715428">
                  <a:extLst>
                    <a:ext uri="{9D8B030D-6E8A-4147-A177-3AD203B41FA5}">
                      <a16:colId xmlns:a16="http://schemas.microsoft.com/office/drawing/2014/main" val="462722754"/>
                    </a:ext>
                  </a:extLst>
                </a:gridCol>
                <a:gridCol w="715428">
                  <a:extLst>
                    <a:ext uri="{9D8B030D-6E8A-4147-A177-3AD203B41FA5}">
                      <a16:colId xmlns:a16="http://schemas.microsoft.com/office/drawing/2014/main" val="4167148505"/>
                    </a:ext>
                  </a:extLst>
                </a:gridCol>
                <a:gridCol w="651361">
                  <a:extLst>
                    <a:ext uri="{9D8B030D-6E8A-4147-A177-3AD203B41FA5}">
                      <a16:colId xmlns:a16="http://schemas.microsoft.com/office/drawing/2014/main" val="4142510560"/>
                    </a:ext>
                  </a:extLst>
                </a:gridCol>
                <a:gridCol w="640682">
                  <a:extLst>
                    <a:ext uri="{9D8B030D-6E8A-4147-A177-3AD203B41FA5}">
                      <a16:colId xmlns:a16="http://schemas.microsoft.com/office/drawing/2014/main" val="1143820215"/>
                    </a:ext>
                  </a:extLst>
                </a:gridCol>
              </a:tblGrid>
              <a:tr h="1318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548812"/>
                  </a:ext>
                </a:extLst>
              </a:tr>
              <a:tr h="394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324366"/>
                  </a:ext>
                </a:extLst>
              </a:tr>
              <a:tr h="169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54.105.712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11.917.774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36.877.241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939677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6.473.835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5.140.273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16449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925426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41.494.041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8.584.724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27.312.692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64846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257569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84020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39.846.240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8.590.544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25.664.892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44318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3.029.076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-1.967.497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540216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30429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395695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83093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8.663.116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-837.642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7.038.874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361729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731348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612311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12.413.285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11.943.812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4.759.025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37847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7.609.885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-346.829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6.262.338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89556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59999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3.506.391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96809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037558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272.596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190577"/>
                  </a:ext>
                </a:extLst>
              </a:tr>
              <a:tr h="13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335458"/>
                  </a:ext>
                </a:extLst>
              </a:tr>
              <a:tr h="13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7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OCTUBRER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D5C4397-90E4-4E34-A3F6-CE96E34EC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6414"/>
              </p:ext>
            </p:extLst>
          </p:nvPr>
        </p:nvGraphicFramePr>
        <p:xfrm>
          <a:off x="539551" y="1787670"/>
          <a:ext cx="8036067" cy="1817009"/>
        </p:xfrm>
        <a:graphic>
          <a:graphicData uri="http://schemas.openxmlformats.org/drawingml/2006/table">
            <a:tbl>
              <a:tblPr/>
              <a:tblGrid>
                <a:gridCol w="269306">
                  <a:extLst>
                    <a:ext uri="{9D8B030D-6E8A-4147-A177-3AD203B41FA5}">
                      <a16:colId xmlns:a16="http://schemas.microsoft.com/office/drawing/2014/main" val="3598412558"/>
                    </a:ext>
                  </a:extLst>
                </a:gridCol>
                <a:gridCol w="269306">
                  <a:extLst>
                    <a:ext uri="{9D8B030D-6E8A-4147-A177-3AD203B41FA5}">
                      <a16:colId xmlns:a16="http://schemas.microsoft.com/office/drawing/2014/main" val="1602149152"/>
                    </a:ext>
                  </a:extLst>
                </a:gridCol>
                <a:gridCol w="269306">
                  <a:extLst>
                    <a:ext uri="{9D8B030D-6E8A-4147-A177-3AD203B41FA5}">
                      <a16:colId xmlns:a16="http://schemas.microsoft.com/office/drawing/2014/main" val="267059347"/>
                    </a:ext>
                  </a:extLst>
                </a:gridCol>
                <a:gridCol w="3037761">
                  <a:extLst>
                    <a:ext uri="{9D8B030D-6E8A-4147-A177-3AD203B41FA5}">
                      <a16:colId xmlns:a16="http://schemas.microsoft.com/office/drawing/2014/main" val="2974925586"/>
                    </a:ext>
                  </a:extLst>
                </a:gridCol>
                <a:gridCol w="721738">
                  <a:extLst>
                    <a:ext uri="{9D8B030D-6E8A-4147-A177-3AD203B41FA5}">
                      <a16:colId xmlns:a16="http://schemas.microsoft.com/office/drawing/2014/main" val="68009380"/>
                    </a:ext>
                  </a:extLst>
                </a:gridCol>
                <a:gridCol w="721738">
                  <a:extLst>
                    <a:ext uri="{9D8B030D-6E8A-4147-A177-3AD203B41FA5}">
                      <a16:colId xmlns:a16="http://schemas.microsoft.com/office/drawing/2014/main" val="3654411150"/>
                    </a:ext>
                  </a:extLst>
                </a:gridCol>
                <a:gridCol w="721738">
                  <a:extLst>
                    <a:ext uri="{9D8B030D-6E8A-4147-A177-3AD203B41FA5}">
                      <a16:colId xmlns:a16="http://schemas.microsoft.com/office/drawing/2014/main" val="3038565835"/>
                    </a:ext>
                  </a:extLst>
                </a:gridCol>
                <a:gridCol w="721738">
                  <a:extLst>
                    <a:ext uri="{9D8B030D-6E8A-4147-A177-3AD203B41FA5}">
                      <a16:colId xmlns:a16="http://schemas.microsoft.com/office/drawing/2014/main" val="3369293422"/>
                    </a:ext>
                  </a:extLst>
                </a:gridCol>
                <a:gridCol w="657104">
                  <a:extLst>
                    <a:ext uri="{9D8B030D-6E8A-4147-A177-3AD203B41FA5}">
                      <a16:colId xmlns:a16="http://schemas.microsoft.com/office/drawing/2014/main" val="2877046647"/>
                    </a:ext>
                  </a:extLst>
                </a:gridCol>
                <a:gridCol w="646332">
                  <a:extLst>
                    <a:ext uri="{9D8B030D-6E8A-4147-A177-3AD203B41FA5}">
                      <a16:colId xmlns:a16="http://schemas.microsoft.com/office/drawing/2014/main" val="2244947592"/>
                    </a:ext>
                  </a:extLst>
                </a:gridCol>
              </a:tblGrid>
              <a:tr h="1304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660678"/>
                  </a:ext>
                </a:extLst>
              </a:tr>
              <a:tr h="382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881400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88629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71062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472026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660746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713775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92181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565776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31807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747901"/>
                  </a:ext>
                </a:extLst>
              </a:tr>
              <a:tr h="13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79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0F335A-CC44-424D-A159-BE19C073C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16961"/>
              </p:ext>
            </p:extLst>
          </p:nvPr>
        </p:nvGraphicFramePr>
        <p:xfrm>
          <a:off x="514354" y="1846198"/>
          <a:ext cx="7996742" cy="3529526"/>
        </p:xfrm>
        <a:graphic>
          <a:graphicData uri="http://schemas.openxmlformats.org/drawingml/2006/table">
            <a:tbl>
              <a:tblPr/>
              <a:tblGrid>
                <a:gridCol w="267988">
                  <a:extLst>
                    <a:ext uri="{9D8B030D-6E8A-4147-A177-3AD203B41FA5}">
                      <a16:colId xmlns:a16="http://schemas.microsoft.com/office/drawing/2014/main" val="4056580118"/>
                    </a:ext>
                  </a:extLst>
                </a:gridCol>
                <a:gridCol w="267988">
                  <a:extLst>
                    <a:ext uri="{9D8B030D-6E8A-4147-A177-3AD203B41FA5}">
                      <a16:colId xmlns:a16="http://schemas.microsoft.com/office/drawing/2014/main" val="2925773650"/>
                    </a:ext>
                  </a:extLst>
                </a:gridCol>
                <a:gridCol w="267988">
                  <a:extLst>
                    <a:ext uri="{9D8B030D-6E8A-4147-A177-3AD203B41FA5}">
                      <a16:colId xmlns:a16="http://schemas.microsoft.com/office/drawing/2014/main" val="715850627"/>
                    </a:ext>
                  </a:extLst>
                </a:gridCol>
                <a:gridCol w="3022896">
                  <a:extLst>
                    <a:ext uri="{9D8B030D-6E8A-4147-A177-3AD203B41FA5}">
                      <a16:colId xmlns:a16="http://schemas.microsoft.com/office/drawing/2014/main" val="1135862768"/>
                    </a:ext>
                  </a:extLst>
                </a:gridCol>
                <a:gridCol w="718206">
                  <a:extLst>
                    <a:ext uri="{9D8B030D-6E8A-4147-A177-3AD203B41FA5}">
                      <a16:colId xmlns:a16="http://schemas.microsoft.com/office/drawing/2014/main" val="2779190980"/>
                    </a:ext>
                  </a:extLst>
                </a:gridCol>
                <a:gridCol w="718206">
                  <a:extLst>
                    <a:ext uri="{9D8B030D-6E8A-4147-A177-3AD203B41FA5}">
                      <a16:colId xmlns:a16="http://schemas.microsoft.com/office/drawing/2014/main" val="229977369"/>
                    </a:ext>
                  </a:extLst>
                </a:gridCol>
                <a:gridCol w="718206">
                  <a:extLst>
                    <a:ext uri="{9D8B030D-6E8A-4147-A177-3AD203B41FA5}">
                      <a16:colId xmlns:a16="http://schemas.microsoft.com/office/drawing/2014/main" val="1539378806"/>
                    </a:ext>
                  </a:extLst>
                </a:gridCol>
                <a:gridCol w="718206">
                  <a:extLst>
                    <a:ext uri="{9D8B030D-6E8A-4147-A177-3AD203B41FA5}">
                      <a16:colId xmlns:a16="http://schemas.microsoft.com/office/drawing/2014/main" val="1437780375"/>
                    </a:ext>
                  </a:extLst>
                </a:gridCol>
                <a:gridCol w="653889">
                  <a:extLst>
                    <a:ext uri="{9D8B030D-6E8A-4147-A177-3AD203B41FA5}">
                      <a16:colId xmlns:a16="http://schemas.microsoft.com/office/drawing/2014/main" val="2070093599"/>
                    </a:ext>
                  </a:extLst>
                </a:gridCol>
                <a:gridCol w="643169">
                  <a:extLst>
                    <a:ext uri="{9D8B030D-6E8A-4147-A177-3AD203B41FA5}">
                      <a16:colId xmlns:a16="http://schemas.microsoft.com/office/drawing/2014/main" val="4154368268"/>
                    </a:ext>
                  </a:extLst>
                </a:gridCol>
              </a:tblGrid>
              <a:tr h="127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910231"/>
                  </a:ext>
                </a:extLst>
              </a:tr>
              <a:tr h="380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191581"/>
                  </a:ext>
                </a:extLst>
              </a:tr>
              <a:tr h="162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21.634.510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14.452.088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592984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9.163.700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7.625.012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972322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34351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770535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692511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7.373.895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4.160.884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748806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5.977.379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415734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049367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20356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279989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683102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99040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728440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51338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918387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134402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355.133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70487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27191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538236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078900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226630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11387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90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7" y="1516113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C3F2347-B101-451B-A561-DC089331C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066026"/>
              </p:ext>
            </p:extLst>
          </p:nvPr>
        </p:nvGraphicFramePr>
        <p:xfrm>
          <a:off x="563417" y="1924460"/>
          <a:ext cx="7963068" cy="2496794"/>
        </p:xfrm>
        <a:graphic>
          <a:graphicData uri="http://schemas.openxmlformats.org/drawingml/2006/table">
            <a:tbl>
              <a:tblPr/>
              <a:tblGrid>
                <a:gridCol w="266859">
                  <a:extLst>
                    <a:ext uri="{9D8B030D-6E8A-4147-A177-3AD203B41FA5}">
                      <a16:colId xmlns:a16="http://schemas.microsoft.com/office/drawing/2014/main" val="2576166617"/>
                    </a:ext>
                  </a:extLst>
                </a:gridCol>
                <a:gridCol w="266859">
                  <a:extLst>
                    <a:ext uri="{9D8B030D-6E8A-4147-A177-3AD203B41FA5}">
                      <a16:colId xmlns:a16="http://schemas.microsoft.com/office/drawing/2014/main" val="3731158238"/>
                    </a:ext>
                  </a:extLst>
                </a:gridCol>
                <a:gridCol w="266859">
                  <a:extLst>
                    <a:ext uri="{9D8B030D-6E8A-4147-A177-3AD203B41FA5}">
                      <a16:colId xmlns:a16="http://schemas.microsoft.com/office/drawing/2014/main" val="1854216637"/>
                    </a:ext>
                  </a:extLst>
                </a:gridCol>
                <a:gridCol w="3010167">
                  <a:extLst>
                    <a:ext uri="{9D8B030D-6E8A-4147-A177-3AD203B41FA5}">
                      <a16:colId xmlns:a16="http://schemas.microsoft.com/office/drawing/2014/main" val="2368701816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1626894665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459815220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2932748169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3637293775"/>
                    </a:ext>
                  </a:extLst>
                </a:gridCol>
                <a:gridCol w="651135">
                  <a:extLst>
                    <a:ext uri="{9D8B030D-6E8A-4147-A177-3AD203B41FA5}">
                      <a16:colId xmlns:a16="http://schemas.microsoft.com/office/drawing/2014/main" val="1444940865"/>
                    </a:ext>
                  </a:extLst>
                </a:gridCol>
                <a:gridCol w="640461">
                  <a:extLst>
                    <a:ext uri="{9D8B030D-6E8A-4147-A177-3AD203B41FA5}">
                      <a16:colId xmlns:a16="http://schemas.microsoft.com/office/drawing/2014/main" val="288555055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82416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40056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346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6715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64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77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327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171912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559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66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8083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029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090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147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291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108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83924"/>
              </p:ext>
            </p:extLst>
          </p:nvPr>
        </p:nvGraphicFramePr>
        <p:xfrm>
          <a:off x="500409" y="1974711"/>
          <a:ext cx="3971815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25248"/>
              </p:ext>
            </p:extLst>
          </p:nvPr>
        </p:nvGraphicFramePr>
        <p:xfrm>
          <a:off x="4657818" y="1974711"/>
          <a:ext cx="4019581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07ABC3-E1A7-4E55-A12D-9FFB47CEA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863810"/>
              </p:ext>
            </p:extLst>
          </p:nvPr>
        </p:nvGraphicFramePr>
        <p:xfrm>
          <a:off x="539550" y="1975801"/>
          <a:ext cx="8064897" cy="3008241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3117838972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2245263308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464517204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1431138870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83360516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991669161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149892137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075220280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770649986"/>
                    </a:ext>
                  </a:extLst>
                </a:gridCol>
                <a:gridCol w="635865">
                  <a:extLst>
                    <a:ext uri="{9D8B030D-6E8A-4147-A177-3AD203B41FA5}">
                      <a16:colId xmlns:a16="http://schemas.microsoft.com/office/drawing/2014/main" val="30407370"/>
                    </a:ext>
                  </a:extLst>
                </a:gridCol>
              </a:tblGrid>
              <a:tr h="129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507971"/>
                  </a:ext>
                </a:extLst>
              </a:tr>
              <a:tr h="380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90686"/>
                  </a:ext>
                </a:extLst>
              </a:tr>
              <a:tr h="1632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60.432.540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2.057.623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45.824.025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133563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58.064.026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43.455.512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35358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987529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82889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32.899.978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02869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664719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7.730.746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461945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17106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17.236.555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10.358.786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813542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2.465.457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239483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83289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3.213.618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52852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678582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2.746.797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750.471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65245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682684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105.492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14563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158549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473702,6%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36464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473702,6%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391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061967"/>
              </p:ext>
            </p:extLst>
          </p:nvPr>
        </p:nvGraphicFramePr>
        <p:xfrm>
          <a:off x="1426368" y="2186022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4274706"/>
              </p:ext>
            </p:extLst>
          </p:nvPr>
        </p:nvGraphicFramePr>
        <p:xfrm>
          <a:off x="1425600" y="2276872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7F4775-1652-48B2-A376-F8BB840E9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905424"/>
              </p:ext>
            </p:extLst>
          </p:nvPr>
        </p:nvGraphicFramePr>
        <p:xfrm>
          <a:off x="539551" y="1909534"/>
          <a:ext cx="8041075" cy="2189487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467176105"/>
                    </a:ext>
                  </a:extLst>
                </a:gridCol>
                <a:gridCol w="3253348">
                  <a:extLst>
                    <a:ext uri="{9D8B030D-6E8A-4147-A177-3AD203B41FA5}">
                      <a16:colId xmlns:a16="http://schemas.microsoft.com/office/drawing/2014/main" val="1900626111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3288125109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986733920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278694009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636313949"/>
                    </a:ext>
                  </a:extLst>
                </a:gridCol>
                <a:gridCol w="703739">
                  <a:extLst>
                    <a:ext uri="{9D8B030D-6E8A-4147-A177-3AD203B41FA5}">
                      <a16:colId xmlns:a16="http://schemas.microsoft.com/office/drawing/2014/main" val="4136607875"/>
                    </a:ext>
                  </a:extLst>
                </a:gridCol>
                <a:gridCol w="703739">
                  <a:extLst>
                    <a:ext uri="{9D8B030D-6E8A-4147-A177-3AD203B41FA5}">
                      <a16:colId xmlns:a16="http://schemas.microsoft.com/office/drawing/2014/main" val="3506866776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804761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16428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853.298.990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178.116.869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509.519.196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67809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81.086.239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5.238.320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66.414.960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51344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14.627.467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-1.386.203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8.583.082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360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127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598.017.657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162.096.018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350.161.720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81247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2.755.851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2.755.851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19.099.480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77426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9517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2.048.459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-1.079.333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436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1.661.274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1536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120.819.742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-15.394.367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48.730.993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37027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31.610.447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31.090.111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39807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7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09C1E92-7728-441F-9533-F4CC62F1B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139909"/>
              </p:ext>
            </p:extLst>
          </p:nvPr>
        </p:nvGraphicFramePr>
        <p:xfrm>
          <a:off x="569760" y="1796127"/>
          <a:ext cx="7992263" cy="2531110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2978562640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3218383501"/>
                    </a:ext>
                  </a:extLst>
                </a:gridCol>
                <a:gridCol w="3125962">
                  <a:extLst>
                    <a:ext uri="{9D8B030D-6E8A-4147-A177-3AD203B41FA5}">
                      <a16:colId xmlns:a16="http://schemas.microsoft.com/office/drawing/2014/main" val="36136605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445139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4279728532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004314400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131852804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3172865765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444309604"/>
                    </a:ext>
                  </a:extLst>
                </a:gridCol>
              </a:tblGrid>
              <a:tr h="132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322176"/>
                  </a:ext>
                </a:extLst>
              </a:tr>
              <a:tr h="406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12505"/>
                  </a:ext>
                </a:extLst>
              </a:tr>
              <a:tr h="174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481.220.668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166.842.283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270.719.085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13465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94.771.200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20.369.512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70.000.206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373819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9776"/>
                  </a:ext>
                </a:extLst>
              </a:tr>
              <a:tr h="157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386.395.468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146.418.771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200.695.347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143895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90.435.011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73.800.194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219004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8.390.531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-77.470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6.985.808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579188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119.953.135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-8.588.322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51.503.051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065660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33.744.089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4.943.094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25.008.935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462967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54.105.712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11.917.774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36.877.241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456023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21.634.510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14.452.088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53663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65.227.096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2.197.426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49.283.629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484117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4.794.556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3.459.604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3298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60.432.540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2.057.623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45.824.025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611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D98065-775C-44A5-9845-75B8980B4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080436"/>
              </p:ext>
            </p:extLst>
          </p:nvPr>
        </p:nvGraphicFramePr>
        <p:xfrm>
          <a:off x="547184" y="1737557"/>
          <a:ext cx="8008664" cy="3804389"/>
        </p:xfrm>
        <a:graphic>
          <a:graphicData uri="http://schemas.openxmlformats.org/drawingml/2006/table">
            <a:tbl>
              <a:tblPr/>
              <a:tblGrid>
                <a:gridCol w="268387">
                  <a:extLst>
                    <a:ext uri="{9D8B030D-6E8A-4147-A177-3AD203B41FA5}">
                      <a16:colId xmlns:a16="http://schemas.microsoft.com/office/drawing/2014/main" val="1348315745"/>
                    </a:ext>
                  </a:extLst>
                </a:gridCol>
                <a:gridCol w="268387">
                  <a:extLst>
                    <a:ext uri="{9D8B030D-6E8A-4147-A177-3AD203B41FA5}">
                      <a16:colId xmlns:a16="http://schemas.microsoft.com/office/drawing/2014/main" val="2154250314"/>
                    </a:ext>
                  </a:extLst>
                </a:gridCol>
                <a:gridCol w="268387">
                  <a:extLst>
                    <a:ext uri="{9D8B030D-6E8A-4147-A177-3AD203B41FA5}">
                      <a16:colId xmlns:a16="http://schemas.microsoft.com/office/drawing/2014/main" val="1519469186"/>
                    </a:ext>
                  </a:extLst>
                </a:gridCol>
                <a:gridCol w="3027403">
                  <a:extLst>
                    <a:ext uri="{9D8B030D-6E8A-4147-A177-3AD203B41FA5}">
                      <a16:colId xmlns:a16="http://schemas.microsoft.com/office/drawing/2014/main" val="3115705296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3710145250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3541948580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2694430269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1329561866"/>
                    </a:ext>
                  </a:extLst>
                </a:gridCol>
                <a:gridCol w="654864">
                  <a:extLst>
                    <a:ext uri="{9D8B030D-6E8A-4147-A177-3AD203B41FA5}">
                      <a16:colId xmlns:a16="http://schemas.microsoft.com/office/drawing/2014/main" val="4208042523"/>
                    </a:ext>
                  </a:extLst>
                </a:gridCol>
                <a:gridCol w="644128">
                  <a:extLst>
                    <a:ext uri="{9D8B030D-6E8A-4147-A177-3AD203B41FA5}">
                      <a16:colId xmlns:a16="http://schemas.microsoft.com/office/drawing/2014/main" val="2423464336"/>
                    </a:ext>
                  </a:extLst>
                </a:gridCol>
              </a:tblGrid>
              <a:tr h="129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922308"/>
                  </a:ext>
                </a:extLst>
              </a:tr>
              <a:tr h="387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972544"/>
                  </a:ext>
                </a:extLst>
              </a:tr>
              <a:tr h="166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94.771.200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20.369.512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336571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24.685.070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19.828.417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8447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1.898.302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548518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986081,8%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08237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986081,8%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651973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58.559.024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11.690.439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41.162.921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654083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91493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022083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56.753.776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11.690.439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39.364.173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80974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-365.161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639.170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47133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6.926.946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763420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1.227.968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224893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11.332.181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5.157.053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6.089.194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847221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2.191.638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15817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948196"/>
                  </a:ext>
                </a:extLst>
              </a:tr>
              <a:tr h="134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901664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011181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070421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646790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286833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16.733.840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5.910.601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12.234.617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26026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59236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28358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38849"/>
                  </a:ext>
                </a:extLst>
              </a:tr>
              <a:tr h="1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610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B2EC083-76C8-4409-B390-2BA424F66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744843"/>
              </p:ext>
            </p:extLst>
          </p:nvPr>
        </p:nvGraphicFramePr>
        <p:xfrm>
          <a:off x="545565" y="1788300"/>
          <a:ext cx="8015824" cy="1808930"/>
        </p:xfrm>
        <a:graphic>
          <a:graphicData uri="http://schemas.openxmlformats.org/drawingml/2006/table">
            <a:tbl>
              <a:tblPr/>
              <a:tblGrid>
                <a:gridCol w="268627">
                  <a:extLst>
                    <a:ext uri="{9D8B030D-6E8A-4147-A177-3AD203B41FA5}">
                      <a16:colId xmlns:a16="http://schemas.microsoft.com/office/drawing/2014/main" val="3654233073"/>
                    </a:ext>
                  </a:extLst>
                </a:gridCol>
                <a:gridCol w="268627">
                  <a:extLst>
                    <a:ext uri="{9D8B030D-6E8A-4147-A177-3AD203B41FA5}">
                      <a16:colId xmlns:a16="http://schemas.microsoft.com/office/drawing/2014/main" val="1262815855"/>
                    </a:ext>
                  </a:extLst>
                </a:gridCol>
                <a:gridCol w="268627">
                  <a:extLst>
                    <a:ext uri="{9D8B030D-6E8A-4147-A177-3AD203B41FA5}">
                      <a16:colId xmlns:a16="http://schemas.microsoft.com/office/drawing/2014/main" val="214880336"/>
                    </a:ext>
                  </a:extLst>
                </a:gridCol>
                <a:gridCol w="3030110">
                  <a:extLst>
                    <a:ext uri="{9D8B030D-6E8A-4147-A177-3AD203B41FA5}">
                      <a16:colId xmlns:a16="http://schemas.microsoft.com/office/drawing/2014/main" val="1147959843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2749466617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670732675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2603923020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3177605488"/>
                    </a:ext>
                  </a:extLst>
                </a:gridCol>
                <a:gridCol w="655449">
                  <a:extLst>
                    <a:ext uri="{9D8B030D-6E8A-4147-A177-3AD203B41FA5}">
                      <a16:colId xmlns:a16="http://schemas.microsoft.com/office/drawing/2014/main" val="3851823332"/>
                    </a:ext>
                  </a:extLst>
                </a:gridCol>
                <a:gridCol w="644704">
                  <a:extLst>
                    <a:ext uri="{9D8B030D-6E8A-4147-A177-3AD203B41FA5}">
                      <a16:colId xmlns:a16="http://schemas.microsoft.com/office/drawing/2014/main" val="87821982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58950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9425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-187.911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18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5271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398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651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723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-116.962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16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6.940.019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0803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07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409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5.942.232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237689,3%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85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23878" y="1531023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204EC61-759D-4FAE-85BA-CC4BE75B1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16356"/>
              </p:ext>
            </p:extLst>
          </p:nvPr>
        </p:nvGraphicFramePr>
        <p:xfrm>
          <a:off x="523878" y="1832291"/>
          <a:ext cx="8096239" cy="3552609"/>
        </p:xfrm>
        <a:graphic>
          <a:graphicData uri="http://schemas.openxmlformats.org/drawingml/2006/table">
            <a:tbl>
              <a:tblPr/>
              <a:tblGrid>
                <a:gridCol w="271322">
                  <a:extLst>
                    <a:ext uri="{9D8B030D-6E8A-4147-A177-3AD203B41FA5}">
                      <a16:colId xmlns:a16="http://schemas.microsoft.com/office/drawing/2014/main" val="4072025989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1906243278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4130420040"/>
                    </a:ext>
                  </a:extLst>
                </a:gridCol>
                <a:gridCol w="3060508">
                  <a:extLst>
                    <a:ext uri="{9D8B030D-6E8A-4147-A177-3AD203B41FA5}">
                      <a16:colId xmlns:a16="http://schemas.microsoft.com/office/drawing/2014/main" val="1459319737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1287041327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3210945997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4206654592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2732391653"/>
                    </a:ext>
                  </a:extLst>
                </a:gridCol>
                <a:gridCol w="662025">
                  <a:extLst>
                    <a:ext uri="{9D8B030D-6E8A-4147-A177-3AD203B41FA5}">
                      <a16:colId xmlns:a16="http://schemas.microsoft.com/office/drawing/2014/main" val="3197030467"/>
                    </a:ext>
                  </a:extLst>
                </a:gridCol>
                <a:gridCol w="651172">
                  <a:extLst>
                    <a:ext uri="{9D8B030D-6E8A-4147-A177-3AD203B41FA5}">
                      <a16:colId xmlns:a16="http://schemas.microsoft.com/office/drawing/2014/main" val="679150211"/>
                    </a:ext>
                  </a:extLst>
                </a:gridCol>
              </a:tblGrid>
              <a:tr h="130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149935"/>
                  </a:ext>
                </a:extLst>
              </a:tr>
              <a:tr h="389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009399"/>
                  </a:ext>
                </a:extLst>
              </a:tr>
              <a:tr h="167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386.395.468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146.418.771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200.695.347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511311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380.210.983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140.235.286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196.139.858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041931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140.121.786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139.335.676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26.352.244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41439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67395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139.335.676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139.335.676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25.801.967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858971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139.214.161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120.343.028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220234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8308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44887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153800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61365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94935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453963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153626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040738"/>
                  </a:ext>
                </a:extLst>
              </a:tr>
              <a:tr h="254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94458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188679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70.560.900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553149"/>
                  </a:ext>
                </a:extLst>
              </a:tr>
              <a:tr h="13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100.875.036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49.444.586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165520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43.848.040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3.918.940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27.700.632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157226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3.725.779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3431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097735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14.004.900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5556</TotalTime>
  <Words>5790</Words>
  <Application>Microsoft Office PowerPoint</Application>
  <PresentationFormat>Presentación en pantalla (4:3)</PresentationFormat>
  <Paragraphs>3326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2_Tema de Office</vt:lpstr>
      <vt:lpstr>EJECUCIÓN ACUMULADA DE GASTOS PRESUPUESTARIOS AL MES DE OCTUBRE DE 2020 PARTIDA 21:  MINISTERIO DE DESARROLLO SOCIAL</vt:lpstr>
      <vt:lpstr>EJECUCIÓN ACUMULADA DE GASTOS A OCTUBRE DE 2020  PARTIDA 21 MINISTERIO DE DESARROLLO SOCIAL</vt:lpstr>
      <vt:lpstr>Presentación de PowerPoint</vt:lpstr>
      <vt:lpstr>Presentación de PowerPoint</vt:lpstr>
      <vt:lpstr>EJECUCIÓN ACUMULADA DE GASTOS A OCTUBRE DE 2020  PARTIDA 21 MINISTERIO DE DESARROLLO SOCIAL</vt:lpstr>
      <vt:lpstr>EJECUCIÓN ACUMULADA DE GASTOS A OCTUBRE DE 2020  PARTIDA 2I RESUMEN POR CAPÍTULOS</vt:lpstr>
      <vt:lpstr>EJECUCIÓN ACUMULADA DE GASTOS A OCTUBRE DE 2020  PARTIDA 21. CAPÍTULO 01. PROGRAMA 01:  SUBSECRETARÍA DE SERVICIOS SOCIALES</vt:lpstr>
      <vt:lpstr>EJECUCIÓN ACUMULADA DE GASTOS A OCTUBRE DE 2020  PARTIDA 21. CAPÍTULO 01. PROGRAMA 01:  SUBSECRETARÍA DE SERVICIOS SOCIALES</vt:lpstr>
      <vt:lpstr>EJECUCIÓN ACUMULADA DE GASTOS A OCTUBRE DE 2020  PARTIDA 21. CAPÍTULO 01. PROGRAMA 05:  INGRESO ÉTICO FAMILIAR Y SISTEMA CHILE SOLIDARIO</vt:lpstr>
      <vt:lpstr>EJECUCIÓN ACUMULADA DE GASTOS A OCTUBRE DE 2020  PARTIDA 21. CAPÍTULO 01. PROGRAMA 05:  INGRESO ÉTICO FAMILIAR Y SISTEMA CHILE SOLIDARIO</vt:lpstr>
      <vt:lpstr>EJECUCIÓN ACUMULADA DE GASTOS A OCTUBRE DE 2020  PARTIDA 21. CAPÍTULO 02. PROGRAMA 01:  FONDO DE SOLIDARIDAD E INVERSIÓN SOCIAL</vt:lpstr>
      <vt:lpstr>EJECUCIÓN ACUMULADA DE GASTOS A OCTUBRE DE 2020  PARTIDA 21. CAPÍTULO 05. PROGRAMA 01:  INSTITUTO NACIONAL DE LA JUVENTUD</vt:lpstr>
      <vt:lpstr>EJECUCIÓN ACUMULADA DE GASTOS A OCTUBRE DE 2020  PARTIDA 21. CAPÍTULO 06. PROGRAMA 01:  CORPORACIÓN NACIONAL DE DESARROLLO INDÍGENA</vt:lpstr>
      <vt:lpstr>EJECUCIÓN ACUMULADA DE GASTOS A OCTUBRE DE 2020  PARTIDA 21. CAPÍTULO 06. PROGRAMA 01:  CORPORACIÓN NACIONAL DE DESARROLLO INDÍGENA</vt:lpstr>
      <vt:lpstr>EJECUCIÓN ACUMULADA DE GASTOS A OCTUBRE DE 2020  PARTIDA 21. CAPÍTULO 07. PROGRAMA 01:  SERVICIO NACIONAL DE LA DISCAPACIDAD</vt:lpstr>
      <vt:lpstr>EJECUCIÓN ACUMULADA DE GASTOS A OCTUBRE DE 2020  PARTIDA 21. CAPÍTULO 08. PROGRAMA 01:  SERVICIO NACIONAL DEL ADULTO OCTUBRER</vt:lpstr>
      <vt:lpstr>EJECUCIÓN ACUMULADA DE GASTOS A OCTUBRE DE 2020  PARTIDA 21. CAPÍTULO 08. PROGRAMA 01:  SERVICIO NACIONAL DEL ADULTO OCTUBRER</vt:lpstr>
      <vt:lpstr>EJECUCIÓN ACUMULADA DE GASTOS A OCTUBRE DE 2020  PARTIDA 21. CAPÍTULO 09. PROGRAMA 01:  SUBSECRETARÍA DE EVALUACIÓN SOCIAL</vt:lpstr>
      <vt:lpstr>EJECUCIÓN ACUMULADA DE GASTOS A OCTUBRE DE 2020  PARTIDA 21. CAPÍTULO 10. PROGRAMA 01:  SUBSECRETARÍA DE LA NIÑEZ</vt:lpstr>
      <vt:lpstr>EJECUCIÓN ACUMULADA DE GASTOS A OCTUBRE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333</cp:revision>
  <cp:lastPrinted>2019-10-14T14:51:48Z</cp:lastPrinted>
  <dcterms:created xsi:type="dcterms:W3CDTF">2016-06-23T13:38:47Z</dcterms:created>
  <dcterms:modified xsi:type="dcterms:W3CDTF">2020-12-21T15:31:19Z</dcterms:modified>
</cp:coreProperties>
</file>