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7.8333163469910913E-2"/>
          <c:y val="0.81390863046229522"/>
          <c:w val="0.77860352326279558"/>
          <c:h val="0.16045045780161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8-4278-9C0F-1BB10C98E4A9}"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48-4278-9C0F-1BB10C98E4A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1234136"/>
        <c:axId val="271234528"/>
        <c:axId val="0"/>
      </c:bar3DChart>
      <c:catAx>
        <c:axId val="27123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1234528"/>
        <c:crosses val="autoZero"/>
        <c:auto val="1"/>
        <c:lblAlgn val="ctr"/>
        <c:lblOffset val="100"/>
        <c:noMultiLvlLbl val="0"/>
      </c:catAx>
      <c:valAx>
        <c:axId val="27123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1234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20'!$D$35:$O$35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4-41A6-8219-3A8BAA8F7DAE}"/>
            </c:ext>
          </c:extLst>
        </c:ser>
        <c:ser>
          <c:idx val="1"/>
          <c:order val="1"/>
          <c:tx>
            <c:strRef>
              <c:f>'Partida 20'!$C$36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B4-41A6-8219-3A8BAA8F7DAE}"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B4-41A6-8219-3A8BAA8F7DAE}"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B4-41A6-8219-3A8BAA8F7D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20'!$D$36:$O$36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B4-41A6-8219-3A8BAA8F7DAE}"/>
            </c:ext>
          </c:extLst>
        </c:ser>
        <c:ser>
          <c:idx val="2"/>
          <c:order val="2"/>
          <c:tx>
            <c:strRef>
              <c:f>'Partida 20'!$C$37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B4-41A6-8219-3A8BAA8F7DAE}"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B4-41A6-8219-3A8BAA8F7DAE}"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B4-41A6-8219-3A8BAA8F7D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20'!$D$37:$M$37</c:f>
              <c:numCache>
                <c:formatCode>0.0%</c:formatCode>
                <c:ptCount val="10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B4-41A6-8219-3A8BAA8F7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339520208"/>
        <c:axId val="339520600"/>
      </c:barChart>
      <c:catAx>
        <c:axId val="33952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9520600"/>
        <c:crosses val="autoZero"/>
        <c:auto val="0"/>
        <c:lblAlgn val="ctr"/>
        <c:lblOffset val="100"/>
        <c:noMultiLvlLbl val="0"/>
      </c:catAx>
      <c:valAx>
        <c:axId val="3395206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395202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20'!$C$31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20'!$D$31:$O$31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44-40E7-9981-536EA3D62508}"/>
            </c:ext>
          </c:extLst>
        </c:ser>
        <c:ser>
          <c:idx val="1"/>
          <c:order val="1"/>
          <c:tx>
            <c:strRef>
              <c:f>'Partida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44-40E7-9981-536EA3D62508}"/>
            </c:ext>
          </c:extLst>
        </c:ser>
        <c:ser>
          <c:idx val="2"/>
          <c:order val="2"/>
          <c:tx>
            <c:strRef>
              <c:f>'Partida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E44-40E7-9981-536EA3D62508}"/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44-40E7-9981-536EA3D62508}"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44-40E7-9981-536EA3D62508}"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44-40E7-9981-536EA3D62508}"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44-40E7-9981-536EA3D62508}"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44-40E7-9981-536EA3D62508}"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44-40E7-9981-536EA3D62508}"/>
                </c:ext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44-40E7-9981-536EA3D62508}"/>
                </c:ext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44-40E7-9981-536EA3D62508}"/>
                </c:ext>
              </c:extLst>
            </c:dLbl>
            <c:dLbl>
              <c:idx val="9"/>
              <c:layout>
                <c:manualLayout>
                  <c:x val="-3.7453183520599342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44-40E7-9981-536EA3D625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20'!$D$33:$M$33</c:f>
              <c:numCache>
                <c:formatCode>0.0%</c:formatCode>
                <c:ptCount val="10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E44-40E7-9981-536EA3D62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523736"/>
        <c:axId val="339523344"/>
      </c:lineChart>
      <c:catAx>
        <c:axId val="33952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9523344"/>
        <c:crosses val="autoZero"/>
        <c:auto val="1"/>
        <c:lblAlgn val="ctr"/>
        <c:lblOffset val="100"/>
        <c:tickLblSkip val="1"/>
        <c:noMultiLvlLbl val="0"/>
      </c:catAx>
      <c:valAx>
        <c:axId val="3395233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95237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9190"/>
              </p:ext>
            </p:extLst>
          </p:nvPr>
        </p:nvGraphicFramePr>
        <p:xfrm>
          <a:off x="457200" y="1600201"/>
          <a:ext cx="3682752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399812"/>
              </p:ext>
            </p:extLst>
          </p:nvPr>
        </p:nvGraphicFramePr>
        <p:xfrm>
          <a:off x="4139952" y="1600200"/>
          <a:ext cx="4485184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678236"/>
              </p:ext>
            </p:extLst>
          </p:nvPr>
        </p:nvGraphicFramePr>
        <p:xfrm>
          <a:off x="539552" y="1988840"/>
          <a:ext cx="7776864" cy="346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184942"/>
              </p:ext>
            </p:extLst>
          </p:nvPr>
        </p:nvGraphicFramePr>
        <p:xfrm>
          <a:off x="683568" y="1916832"/>
          <a:ext cx="74168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6" y="836712"/>
            <a:ext cx="7447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1162" y="5589240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3057" y="1685227"/>
            <a:ext cx="7405323" cy="2234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858F06-E642-4077-8A24-EAB85D81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016091"/>
              </p:ext>
            </p:extLst>
          </p:nvPr>
        </p:nvGraphicFramePr>
        <p:xfrm>
          <a:off x="827586" y="2060848"/>
          <a:ext cx="7405323" cy="3152772"/>
        </p:xfrm>
        <a:graphic>
          <a:graphicData uri="http://schemas.openxmlformats.org/drawingml/2006/table">
            <a:tbl>
              <a:tblPr/>
              <a:tblGrid>
                <a:gridCol w="796080">
                  <a:extLst>
                    <a:ext uri="{9D8B030D-6E8A-4147-A177-3AD203B41FA5}">
                      <a16:colId xmlns:a16="http://schemas.microsoft.com/office/drawing/2014/main" val="2129373264"/>
                    </a:ext>
                  </a:extLst>
                </a:gridCol>
                <a:gridCol w="2700135">
                  <a:extLst>
                    <a:ext uri="{9D8B030D-6E8A-4147-A177-3AD203B41FA5}">
                      <a16:colId xmlns:a16="http://schemas.microsoft.com/office/drawing/2014/main" val="2046014282"/>
                    </a:ext>
                  </a:extLst>
                </a:gridCol>
                <a:gridCol w="796080">
                  <a:extLst>
                    <a:ext uri="{9D8B030D-6E8A-4147-A177-3AD203B41FA5}">
                      <a16:colId xmlns:a16="http://schemas.microsoft.com/office/drawing/2014/main" val="2390608359"/>
                    </a:ext>
                  </a:extLst>
                </a:gridCol>
                <a:gridCol w="796080">
                  <a:extLst>
                    <a:ext uri="{9D8B030D-6E8A-4147-A177-3AD203B41FA5}">
                      <a16:colId xmlns:a16="http://schemas.microsoft.com/office/drawing/2014/main" val="2968304972"/>
                    </a:ext>
                  </a:extLst>
                </a:gridCol>
                <a:gridCol w="796080">
                  <a:extLst>
                    <a:ext uri="{9D8B030D-6E8A-4147-A177-3AD203B41FA5}">
                      <a16:colId xmlns:a16="http://schemas.microsoft.com/office/drawing/2014/main" val="3303995724"/>
                    </a:ext>
                  </a:extLst>
                </a:gridCol>
                <a:gridCol w="796080">
                  <a:extLst>
                    <a:ext uri="{9D8B030D-6E8A-4147-A177-3AD203B41FA5}">
                      <a16:colId xmlns:a16="http://schemas.microsoft.com/office/drawing/2014/main" val="3113603556"/>
                    </a:ext>
                  </a:extLst>
                </a:gridCol>
                <a:gridCol w="724788">
                  <a:extLst>
                    <a:ext uri="{9D8B030D-6E8A-4147-A177-3AD203B41FA5}">
                      <a16:colId xmlns:a16="http://schemas.microsoft.com/office/drawing/2014/main" val="949859132"/>
                    </a:ext>
                  </a:extLst>
                </a:gridCol>
              </a:tblGrid>
              <a:tr h="1903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722109"/>
                  </a:ext>
                </a:extLst>
              </a:tr>
              <a:tr h="58296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10792"/>
                  </a:ext>
                </a:extLst>
              </a:tr>
              <a:tr h="249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40.421.541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35.502.024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668154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14.092.785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12.435.464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70409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5.934.428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4.101.537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53261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515138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-545.730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130168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784302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18007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478657"/>
                  </a:ext>
                </a:extLst>
              </a:tr>
              <a:tr h="2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7.184.108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930812"/>
                  </a:ext>
                </a:extLst>
              </a:tr>
              <a:tr h="22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8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1432" y="4187626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50951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BCED443-34EC-4666-83DF-FF3BDA78A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695071"/>
              </p:ext>
            </p:extLst>
          </p:nvPr>
        </p:nvGraphicFramePr>
        <p:xfrm>
          <a:off x="752298" y="2738983"/>
          <a:ext cx="7557807" cy="1381994"/>
        </p:xfrm>
        <a:graphic>
          <a:graphicData uri="http://schemas.openxmlformats.org/drawingml/2006/table">
            <a:tbl>
              <a:tblPr/>
              <a:tblGrid>
                <a:gridCol w="849619">
                  <a:extLst>
                    <a:ext uri="{9D8B030D-6E8A-4147-A177-3AD203B41FA5}">
                      <a16:colId xmlns:a16="http://schemas.microsoft.com/office/drawing/2014/main" val="2737036267"/>
                    </a:ext>
                  </a:extLst>
                </a:gridCol>
                <a:gridCol w="313852">
                  <a:extLst>
                    <a:ext uri="{9D8B030D-6E8A-4147-A177-3AD203B41FA5}">
                      <a16:colId xmlns:a16="http://schemas.microsoft.com/office/drawing/2014/main" val="937368698"/>
                    </a:ext>
                  </a:extLst>
                </a:gridCol>
                <a:gridCol w="2235007">
                  <a:extLst>
                    <a:ext uri="{9D8B030D-6E8A-4147-A177-3AD203B41FA5}">
                      <a16:colId xmlns:a16="http://schemas.microsoft.com/office/drawing/2014/main" val="2354689115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860968279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983644956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951500613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276756064"/>
                    </a:ext>
                  </a:extLst>
                </a:gridCol>
                <a:gridCol w="760853">
                  <a:extLst>
                    <a:ext uri="{9D8B030D-6E8A-4147-A177-3AD203B41FA5}">
                      <a16:colId xmlns:a16="http://schemas.microsoft.com/office/drawing/2014/main" val="1145979378"/>
                    </a:ext>
                  </a:extLst>
                </a:gridCol>
              </a:tblGrid>
              <a:tr h="20860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0438"/>
                  </a:ext>
                </a:extLst>
              </a:tr>
              <a:tr h="638846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99735"/>
                  </a:ext>
                </a:extLst>
              </a:tr>
              <a:tr h="273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24.066.274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1.747.025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94856"/>
                  </a:ext>
                </a:extLst>
              </a:tr>
              <a:tr h="260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16.355.267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6.670.748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15.069.013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07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32538" y="732403"/>
            <a:ext cx="792343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28971" y="133582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1B91CA-8390-470D-A9D9-C6F9C6C28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334"/>
              </p:ext>
            </p:extLst>
          </p:nvPr>
        </p:nvGraphicFramePr>
        <p:xfrm>
          <a:off x="624247" y="1635151"/>
          <a:ext cx="7940016" cy="4746991"/>
        </p:xfrm>
        <a:graphic>
          <a:graphicData uri="http://schemas.openxmlformats.org/drawingml/2006/table">
            <a:tbl>
              <a:tblPr/>
              <a:tblGrid>
                <a:gridCol w="724030">
                  <a:extLst>
                    <a:ext uri="{9D8B030D-6E8A-4147-A177-3AD203B41FA5}">
                      <a16:colId xmlns:a16="http://schemas.microsoft.com/office/drawing/2014/main" val="3296089176"/>
                    </a:ext>
                  </a:extLst>
                </a:gridCol>
                <a:gridCol w="267458">
                  <a:extLst>
                    <a:ext uri="{9D8B030D-6E8A-4147-A177-3AD203B41FA5}">
                      <a16:colId xmlns:a16="http://schemas.microsoft.com/office/drawing/2014/main" val="1847416995"/>
                    </a:ext>
                  </a:extLst>
                </a:gridCol>
                <a:gridCol w="267458">
                  <a:extLst>
                    <a:ext uri="{9D8B030D-6E8A-4147-A177-3AD203B41FA5}">
                      <a16:colId xmlns:a16="http://schemas.microsoft.com/office/drawing/2014/main" val="1004030542"/>
                    </a:ext>
                  </a:extLst>
                </a:gridCol>
                <a:gridCol w="3136564">
                  <a:extLst>
                    <a:ext uri="{9D8B030D-6E8A-4147-A177-3AD203B41FA5}">
                      <a16:colId xmlns:a16="http://schemas.microsoft.com/office/drawing/2014/main" val="3140468627"/>
                    </a:ext>
                  </a:extLst>
                </a:gridCol>
                <a:gridCol w="724030">
                  <a:extLst>
                    <a:ext uri="{9D8B030D-6E8A-4147-A177-3AD203B41FA5}">
                      <a16:colId xmlns:a16="http://schemas.microsoft.com/office/drawing/2014/main" val="1717937861"/>
                    </a:ext>
                  </a:extLst>
                </a:gridCol>
                <a:gridCol w="724030">
                  <a:extLst>
                    <a:ext uri="{9D8B030D-6E8A-4147-A177-3AD203B41FA5}">
                      <a16:colId xmlns:a16="http://schemas.microsoft.com/office/drawing/2014/main" val="960415962"/>
                    </a:ext>
                  </a:extLst>
                </a:gridCol>
                <a:gridCol w="724030">
                  <a:extLst>
                    <a:ext uri="{9D8B030D-6E8A-4147-A177-3AD203B41FA5}">
                      <a16:colId xmlns:a16="http://schemas.microsoft.com/office/drawing/2014/main" val="4067116203"/>
                    </a:ext>
                  </a:extLst>
                </a:gridCol>
                <a:gridCol w="724030">
                  <a:extLst>
                    <a:ext uri="{9D8B030D-6E8A-4147-A177-3AD203B41FA5}">
                      <a16:colId xmlns:a16="http://schemas.microsoft.com/office/drawing/2014/main" val="2827411964"/>
                    </a:ext>
                  </a:extLst>
                </a:gridCol>
                <a:gridCol w="648386">
                  <a:extLst>
                    <a:ext uri="{9D8B030D-6E8A-4147-A177-3AD203B41FA5}">
                      <a16:colId xmlns:a16="http://schemas.microsoft.com/office/drawing/2014/main" val="3050852200"/>
                    </a:ext>
                  </a:extLst>
                </a:gridCol>
              </a:tblGrid>
              <a:tr h="1445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11" marR="8611" marT="8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1" marR="8611" marT="8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606129"/>
                  </a:ext>
                </a:extLst>
              </a:tr>
              <a:tr h="4425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29263"/>
                  </a:ext>
                </a:extLst>
              </a:tr>
              <a:tr h="1896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24.066.274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1.747.025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20.433.011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963746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10.634.034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439.261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9.723.178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038253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5.396.651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1.548.766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3.763.709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8723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196.939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225121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196.939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9472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7.124.951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-506.264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6.212.686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606427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7.124.951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-506.264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6.212.686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94535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1.193.877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-150.400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913.863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571178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832.679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505181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761.886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86601"/>
                  </a:ext>
                </a:extLst>
              </a:tr>
              <a:tr h="269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2.079.740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73720"/>
                  </a:ext>
                </a:extLst>
              </a:tr>
              <a:tr h="269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1.369.636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-306.966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1.330.212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47225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204.637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-48.898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152.166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04481"/>
                  </a:ext>
                </a:extLst>
              </a:tr>
              <a:tr h="2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142.140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01132"/>
                  </a:ext>
                </a:extLst>
              </a:tr>
              <a:tr h="2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783.227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486595"/>
                  </a:ext>
                </a:extLst>
              </a:tr>
              <a:tr h="198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-109.942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248.002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313121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651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8550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719295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197.880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-98.810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193.933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006557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458.675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178.264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288.497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881516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279.668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34563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221742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415447"/>
                  </a:ext>
                </a:extLst>
              </a:tr>
              <a:tr h="144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8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95966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615" y="1485862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53655"/>
              </p:ext>
            </p:extLst>
          </p:nvPr>
        </p:nvGraphicFramePr>
        <p:xfrm>
          <a:off x="611561" y="1828758"/>
          <a:ext cx="7920878" cy="4099340"/>
        </p:xfrm>
        <a:graphic>
          <a:graphicData uri="http://schemas.openxmlformats.org/drawingml/2006/table">
            <a:tbl>
              <a:tblPr/>
              <a:tblGrid>
                <a:gridCol w="746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7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6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9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5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16.355.267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6.670.748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15.069.013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3.458.751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-17.960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2.712.286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-69.816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337.828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5.084.754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5.084.754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4.694.701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4.662.490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422.264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118.261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26.956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77.996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1057</Words>
  <Application>Microsoft Office PowerPoint</Application>
  <PresentationFormat>Presentación en pantalla (4:3)</PresentationFormat>
  <Paragraphs>543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EJECUCIÓN ACUMULADA DE GASTOS PRESUPUESTARIOS AL MES DE OCTUBRE DE 2020 PARTIDA 20: MINISTERIO SECRETARÍA GENERAL DE GOBIERNO</vt:lpstr>
      <vt:lpstr>EJECUCIÓN ACUMULADA DE GASTOS A OCTUBRE DE 2020  PARTIDA 20 MINISTERIO SECRETARÍA GENERAL DE GOBIERNO</vt:lpstr>
      <vt:lpstr>EJECUCIÓN ACUMULADA DE GASTOS A OCTUBRE DE 2020  PARTIDA 20 MINISTERIO SECRETARÍA GENERAL DE GOBIERNO</vt:lpstr>
      <vt:lpstr>COMPORTAMIENTO DE LA EJECUCIÓN MENSUAL DE GASTOS A OCTUBRE DE 2020  PARTIDA 20 MINISTERIO SECRETARÍA GENERAL DE GOBIERNO</vt:lpstr>
      <vt:lpstr>EJECUCIÓN ACUMULADA  DE GASTOS A OCTUBRE DE 2020  PARTIDA 20 MINISTERIO SECRETARÍA GENERAL DE GOBIERNO</vt:lpstr>
      <vt:lpstr>EJECUCIÓN ACUMULADA DE GASTOS A OCTUBRE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Presupuesto</cp:lastModifiedBy>
  <cp:revision>14</cp:revision>
  <dcterms:created xsi:type="dcterms:W3CDTF">2019-11-13T19:00:32Z</dcterms:created>
  <dcterms:modified xsi:type="dcterms:W3CDTF">2020-12-23T15:36:45Z</dcterms:modified>
</cp:coreProperties>
</file>