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Vigente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66-499E-AC3E-9DA12E7421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66-499E-AC3E-9DA12E7421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66-499E-AC3E-9DA12E7421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66-499E-AC3E-9DA12E7421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66-499E-AC3E-9DA12E7421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18'!$D$59:$D$63</c:f>
              <c:numCache>
                <c:formatCode>_-* #,##0_-;\-* #,##0_-;_-* "-"??_-;_-@_-</c:formatCode>
                <c:ptCount val="5"/>
                <c:pt idx="0">
                  <c:v>152970424</c:v>
                </c:pt>
                <c:pt idx="1">
                  <c:v>442669895</c:v>
                </c:pt>
                <c:pt idx="2">
                  <c:v>823918724</c:v>
                </c:pt>
                <c:pt idx="3">
                  <c:v>1557677212</c:v>
                </c:pt>
                <c:pt idx="4" formatCode="#,##0">
                  <c:v>38235973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66-499E-AC3E-9DA12E7421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540821416014611E-2"/>
          <c:y val="0.81991478707437981"/>
          <c:w val="0.85970008421844468"/>
          <c:h val="0.15840499612345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(en millones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03-49F5-B5BE-8702D02006BF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3-49F5-B5BE-8702D02006BF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03-49F5-B5BE-8702D02006BF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3-49F5-B5BE-8702D02006BF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3-49F5-B5BE-8702D02006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03-49F5-B5BE-8702D02006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2018- 2019 - 2020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6.4506338027237931E-2</c:v>
                </c:pt>
                <c:pt idx="2">
                  <c:v>9.0496278551524756E-2</c:v>
                </c:pt>
                <c:pt idx="3">
                  <c:v>7.7956858047334612E-2</c:v>
                </c:pt>
                <c:pt idx="4">
                  <c:v>8.9554404599274814E-2</c:v>
                </c:pt>
                <c:pt idx="5">
                  <c:v>9.2235895693256811E-2</c:v>
                </c:pt>
                <c:pt idx="6">
                  <c:v>8.8758646847522799E-2</c:v>
                </c:pt>
                <c:pt idx="7">
                  <c:v>8.3242476575626445E-2</c:v>
                </c:pt>
                <c:pt idx="8">
                  <c:v>7.3941951084856239E-2</c:v>
                </c:pt>
                <c:pt idx="9">
                  <c:v>6.8319889499845229E-2</c:v>
                </c:pt>
                <c:pt idx="10">
                  <c:v>7.9071026339341849E-2</c:v>
                </c:pt>
                <c:pt idx="11">
                  <c:v>8.9201434479475664E-2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3-4E1A-9431-3AF0E4FCD4DF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3-4E1A-9431-3AF0E4FCD4DF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03-4E1A-9431-3AF0E4FCD4DF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03-4E1A-9431-3AF0E4FCD4DF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03-4E1A-9431-3AF0E4FCD4DF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03-4E1A-9431-3AF0E4FCD4DF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03-4E1A-9431-3AF0E4FCD4DF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03-4E1A-9431-3AF0E4FCD4DF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03-4E1A-9431-3AF0E4FCD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18'!$D$31:$M$31</c:f>
              <c:numCache>
                <c:formatCode>0.0%</c:formatCode>
                <c:ptCount val="10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E03-4E1A-9431-3AF0E4FCD4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2018 - 2019 - 2020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0.13669466537819042</c:v>
                </c:pt>
                <c:pt idx="2">
                  <c:v>0.22706361484856263</c:v>
                </c:pt>
                <c:pt idx="3">
                  <c:v>0.3049046099924092</c:v>
                </c:pt>
                <c:pt idx="4">
                  <c:v>0.39394922344183503</c:v>
                </c:pt>
                <c:pt idx="5">
                  <c:v>0.48519073917502265</c:v>
                </c:pt>
                <c:pt idx="6">
                  <c:v>0.57409515301984926</c:v>
                </c:pt>
                <c:pt idx="7">
                  <c:v>0.6572706518530701</c:v>
                </c:pt>
                <c:pt idx="8">
                  <c:v>0.73059800478896941</c:v>
                </c:pt>
                <c:pt idx="9">
                  <c:v>0.79887199588296254</c:v>
                </c:pt>
                <c:pt idx="10">
                  <c:v>0.87788533841887151</c:v>
                </c:pt>
                <c:pt idx="11">
                  <c:v>0.95945457731077999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CC-44E7-AFB0-D29A1F8C330B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CC-44E7-AFB0-D29A1F8C330B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CC-44E7-AFB0-D29A1F8C330B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CC-44E7-AFB0-D29A1F8C330B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CC-44E7-AFB0-D29A1F8C330B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CC-44E7-AFB0-D29A1F8C330B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CC-44E7-AFB0-D29A1F8C330B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CC-44E7-AFB0-D29A1F8C330B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CC-44E7-AFB0-D29A1F8C330B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CC-44E7-AFB0-D29A1F8C330B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CC-44E7-AFB0-D29A1F8C330B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CC-44E7-AFB0-D29A1F8C330B}"/>
                </c:ext>
              </c:extLst>
            </c:dLbl>
            <c:dLbl>
              <c:idx val="10"/>
              <c:layout>
                <c:manualLayout>
                  <c:x val="-2.68733850129198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3CC-44E7-AFB0-D29A1F8C3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18'!$D$25:$M$25</c:f>
              <c:numCache>
                <c:formatCode>0.0%</c:formatCode>
                <c:ptCount val="10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3CC-44E7-AFB0-D29A1F8C3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14-12-2020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14-12-2020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OCTUBRE DE 2020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noviembre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39551" y="1556792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0F9907C9-F408-4DD7-8C04-BF45B1C14537}"/>
              </a:ext>
            </a:extLst>
          </p:cNvPr>
          <p:cNvSpPr txBox="1">
            <a:spLocks/>
          </p:cNvSpPr>
          <p:nvPr/>
        </p:nvSpPr>
        <p:spPr>
          <a:xfrm>
            <a:off x="539551" y="4209299"/>
            <a:ext cx="7899687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A7C1AF-28BB-4D96-811E-92572AF7D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00352"/>
              </p:ext>
            </p:extLst>
          </p:nvPr>
        </p:nvGraphicFramePr>
        <p:xfrm>
          <a:off x="539551" y="1837966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18134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64402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8392945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136618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375546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784516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518907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9676057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0008730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085510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5528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854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17.682.403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-11.706.843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12.039.187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3828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1.907.913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49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-221.709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88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121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77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-11.783.703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1.272.915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03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3.056.816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1.144.024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74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-11.884.678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8.860.223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48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8.860.223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35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11.105.395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8.546.404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66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738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73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62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25746F7-5FCB-49A3-A298-9338C7648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75498"/>
              </p:ext>
            </p:extLst>
          </p:nvPr>
        </p:nvGraphicFramePr>
        <p:xfrm>
          <a:off x="539551" y="1835957"/>
          <a:ext cx="7886701" cy="25848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4982267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044317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863006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579260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86223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9609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367850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227212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6234739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003841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25731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</a:t>
                      </a:r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Económica</a:t>
                      </a:r>
                      <a:endParaRPr lang="es-CL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20582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33.650.546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-5.568.158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23.050.908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52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7.071.044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5.611.604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09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-168.835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280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003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039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570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489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72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61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77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202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466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24.363.947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-5.641.764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13.645.794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84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24.363.947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-5.641.764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13.645.794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53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556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5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58317FB8-D2F4-4017-ACD6-891D89DB9373}"/>
              </a:ext>
            </a:extLst>
          </p:cNvPr>
          <p:cNvSpPr txBox="1">
            <a:spLocks/>
          </p:cNvSpPr>
          <p:nvPr/>
        </p:nvSpPr>
        <p:spPr>
          <a:xfrm>
            <a:off x="475742" y="6022542"/>
            <a:ext cx="7885290" cy="33380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2763D08-0042-4532-A601-BE6AB5E5A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72323"/>
              </p:ext>
            </p:extLst>
          </p:nvPr>
        </p:nvGraphicFramePr>
        <p:xfrm>
          <a:off x="549952" y="1659213"/>
          <a:ext cx="7835191" cy="4363329"/>
        </p:xfrm>
        <a:graphic>
          <a:graphicData uri="http://schemas.openxmlformats.org/drawingml/2006/table">
            <a:tbl>
              <a:tblPr/>
              <a:tblGrid>
                <a:gridCol w="262574">
                  <a:extLst>
                    <a:ext uri="{9D8B030D-6E8A-4147-A177-3AD203B41FA5}">
                      <a16:colId xmlns:a16="http://schemas.microsoft.com/office/drawing/2014/main" val="743017615"/>
                    </a:ext>
                  </a:extLst>
                </a:gridCol>
                <a:gridCol w="262574">
                  <a:extLst>
                    <a:ext uri="{9D8B030D-6E8A-4147-A177-3AD203B41FA5}">
                      <a16:colId xmlns:a16="http://schemas.microsoft.com/office/drawing/2014/main" val="1811164956"/>
                    </a:ext>
                  </a:extLst>
                </a:gridCol>
                <a:gridCol w="262574">
                  <a:extLst>
                    <a:ext uri="{9D8B030D-6E8A-4147-A177-3AD203B41FA5}">
                      <a16:colId xmlns:a16="http://schemas.microsoft.com/office/drawing/2014/main" val="159128132"/>
                    </a:ext>
                  </a:extLst>
                </a:gridCol>
                <a:gridCol w="2961826">
                  <a:extLst>
                    <a:ext uri="{9D8B030D-6E8A-4147-A177-3AD203B41FA5}">
                      <a16:colId xmlns:a16="http://schemas.microsoft.com/office/drawing/2014/main" val="595099029"/>
                    </a:ext>
                  </a:extLst>
                </a:gridCol>
                <a:gridCol w="703697">
                  <a:extLst>
                    <a:ext uri="{9D8B030D-6E8A-4147-A177-3AD203B41FA5}">
                      <a16:colId xmlns:a16="http://schemas.microsoft.com/office/drawing/2014/main" val="3161382507"/>
                    </a:ext>
                  </a:extLst>
                </a:gridCol>
                <a:gridCol w="703697">
                  <a:extLst>
                    <a:ext uri="{9D8B030D-6E8A-4147-A177-3AD203B41FA5}">
                      <a16:colId xmlns:a16="http://schemas.microsoft.com/office/drawing/2014/main" val="1382378829"/>
                    </a:ext>
                  </a:extLst>
                </a:gridCol>
                <a:gridCol w="703697">
                  <a:extLst>
                    <a:ext uri="{9D8B030D-6E8A-4147-A177-3AD203B41FA5}">
                      <a16:colId xmlns:a16="http://schemas.microsoft.com/office/drawing/2014/main" val="509557405"/>
                    </a:ext>
                  </a:extLst>
                </a:gridCol>
                <a:gridCol w="703697">
                  <a:extLst>
                    <a:ext uri="{9D8B030D-6E8A-4147-A177-3AD203B41FA5}">
                      <a16:colId xmlns:a16="http://schemas.microsoft.com/office/drawing/2014/main" val="1855483280"/>
                    </a:ext>
                  </a:extLst>
                </a:gridCol>
                <a:gridCol w="640679">
                  <a:extLst>
                    <a:ext uri="{9D8B030D-6E8A-4147-A177-3AD203B41FA5}">
                      <a16:colId xmlns:a16="http://schemas.microsoft.com/office/drawing/2014/main" val="2703221787"/>
                    </a:ext>
                  </a:extLst>
                </a:gridCol>
                <a:gridCol w="630176">
                  <a:extLst>
                    <a:ext uri="{9D8B030D-6E8A-4147-A177-3AD203B41FA5}">
                      <a16:colId xmlns:a16="http://schemas.microsoft.com/office/drawing/2014/main" val="4011462803"/>
                    </a:ext>
                  </a:extLst>
                </a:gridCol>
              </a:tblGrid>
              <a:tr h="1233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946779"/>
                  </a:ext>
                </a:extLst>
              </a:tr>
              <a:tr h="3777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67375"/>
                  </a:ext>
                </a:extLst>
              </a:tr>
              <a:tr h="1618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76.217.443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-28.414.428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38.070.331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18191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3.834.496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212.554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3.052.093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50376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335.005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229.438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103045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493675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70947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61865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517319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1093010,0%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1093010,0%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21212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1093010,0%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1093010,0%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362846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2.243.714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2.225.259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1.973.118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10691,5%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63139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1.965.957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13190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-2.758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99532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3937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11.158.228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2.453.367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5.641.871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61625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11.158.228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2.453.367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5.641.871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999701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17.396.881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-33.903.119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5.648.069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37632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17.396.881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-33.903.119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5.648.069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59791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41.202.493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476.160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21.148.827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6620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41.162.493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436.160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21.108.827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969722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3.685.844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-1.858.727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1.130.342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09348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70643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1.215.507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-3.099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1.454.122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62448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34.288.207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1.509.841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16.971.690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7635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923.391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607.280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565.623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699652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247.800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366418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401785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645.969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88.427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634.226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4468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410974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289148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735958"/>
                  </a:ext>
                </a:extLst>
              </a:tr>
              <a:tr h="1233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71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9805"/>
            <a:ext cx="797340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5E1242D7-F3E9-4579-96EF-375DBE9A18CB}"/>
              </a:ext>
            </a:extLst>
          </p:cNvPr>
          <p:cNvSpPr txBox="1">
            <a:spLocks/>
          </p:cNvSpPr>
          <p:nvPr/>
        </p:nvSpPr>
        <p:spPr>
          <a:xfrm>
            <a:off x="511080" y="5963489"/>
            <a:ext cx="7925932" cy="363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0DAC6A8-2AD9-406B-9AC4-2CE6C10A7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72949"/>
              </p:ext>
            </p:extLst>
          </p:nvPr>
        </p:nvGraphicFramePr>
        <p:xfrm>
          <a:off x="562560" y="1620967"/>
          <a:ext cx="7973407" cy="4372274"/>
        </p:xfrm>
        <a:graphic>
          <a:graphicData uri="http://schemas.openxmlformats.org/drawingml/2006/table">
            <a:tbl>
              <a:tblPr/>
              <a:tblGrid>
                <a:gridCol w="267206">
                  <a:extLst>
                    <a:ext uri="{9D8B030D-6E8A-4147-A177-3AD203B41FA5}">
                      <a16:colId xmlns:a16="http://schemas.microsoft.com/office/drawing/2014/main" val="3609940111"/>
                    </a:ext>
                  </a:extLst>
                </a:gridCol>
                <a:gridCol w="267206">
                  <a:extLst>
                    <a:ext uri="{9D8B030D-6E8A-4147-A177-3AD203B41FA5}">
                      <a16:colId xmlns:a16="http://schemas.microsoft.com/office/drawing/2014/main" val="2344914067"/>
                    </a:ext>
                  </a:extLst>
                </a:gridCol>
                <a:gridCol w="267206">
                  <a:extLst>
                    <a:ext uri="{9D8B030D-6E8A-4147-A177-3AD203B41FA5}">
                      <a16:colId xmlns:a16="http://schemas.microsoft.com/office/drawing/2014/main" val="318677542"/>
                    </a:ext>
                  </a:extLst>
                </a:gridCol>
                <a:gridCol w="3014076">
                  <a:extLst>
                    <a:ext uri="{9D8B030D-6E8A-4147-A177-3AD203B41FA5}">
                      <a16:colId xmlns:a16="http://schemas.microsoft.com/office/drawing/2014/main" val="3077276869"/>
                    </a:ext>
                  </a:extLst>
                </a:gridCol>
                <a:gridCol w="716110">
                  <a:extLst>
                    <a:ext uri="{9D8B030D-6E8A-4147-A177-3AD203B41FA5}">
                      <a16:colId xmlns:a16="http://schemas.microsoft.com/office/drawing/2014/main" val="2042607109"/>
                    </a:ext>
                  </a:extLst>
                </a:gridCol>
                <a:gridCol w="716110">
                  <a:extLst>
                    <a:ext uri="{9D8B030D-6E8A-4147-A177-3AD203B41FA5}">
                      <a16:colId xmlns:a16="http://schemas.microsoft.com/office/drawing/2014/main" val="1346407244"/>
                    </a:ext>
                  </a:extLst>
                </a:gridCol>
                <a:gridCol w="716110">
                  <a:extLst>
                    <a:ext uri="{9D8B030D-6E8A-4147-A177-3AD203B41FA5}">
                      <a16:colId xmlns:a16="http://schemas.microsoft.com/office/drawing/2014/main" val="1145616639"/>
                    </a:ext>
                  </a:extLst>
                </a:gridCol>
                <a:gridCol w="716110">
                  <a:extLst>
                    <a:ext uri="{9D8B030D-6E8A-4147-A177-3AD203B41FA5}">
                      <a16:colId xmlns:a16="http://schemas.microsoft.com/office/drawing/2014/main" val="2404133687"/>
                    </a:ext>
                  </a:extLst>
                </a:gridCol>
                <a:gridCol w="651981">
                  <a:extLst>
                    <a:ext uri="{9D8B030D-6E8A-4147-A177-3AD203B41FA5}">
                      <a16:colId xmlns:a16="http://schemas.microsoft.com/office/drawing/2014/main" val="3880653186"/>
                    </a:ext>
                  </a:extLst>
                </a:gridCol>
                <a:gridCol w="641292">
                  <a:extLst>
                    <a:ext uri="{9D8B030D-6E8A-4147-A177-3AD203B41FA5}">
                      <a16:colId xmlns:a16="http://schemas.microsoft.com/office/drawing/2014/main" val="3055007286"/>
                    </a:ext>
                  </a:extLst>
                </a:gridCol>
              </a:tblGrid>
              <a:tr h="1203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726614"/>
                  </a:ext>
                </a:extLst>
              </a:tr>
              <a:tr h="3684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961147"/>
                  </a:ext>
                </a:extLst>
              </a:tr>
              <a:tr h="1579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102.299.684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23.092.331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47.779.915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38200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3.957.395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214.012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3.175.336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097950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471.812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-3.796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339.636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948292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806024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35705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10.866.543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36306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10.866.543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012997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108780,0%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816198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108780,0%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760551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2.646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-4.917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74177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-2.137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955912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484062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21.524.754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-3.845.455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11.450.577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424652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21.524.754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-3.845.455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11.450.577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496083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32.192.060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12.698.060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7.077.000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11743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32.192.060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12.698.060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7.077.000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93494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32.192.060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12.698.060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7.077.000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19078"/>
                  </a:ext>
                </a:extLst>
              </a:tr>
              <a:tr h="1158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44.112.696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13.996.579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25.698.858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88016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43.992.696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13.876.579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25.698.858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014316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5.983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-9.989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910374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2.838.446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1.593.677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1.763.060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141,6%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85559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27.800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9.687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34.409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123,8%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12127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3.314.166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-321.822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3.009.013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22307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20.781.776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35.773.601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14.991.825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20.764.567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1917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410.786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33.944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93.557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65769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225.347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-1.071.008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573868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77.296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77.296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34.252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91878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1.319.271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-1.427.031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901093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886238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106314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394354"/>
                  </a:ext>
                </a:extLst>
              </a:tr>
              <a:tr h="1203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427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5698" y="740883"/>
            <a:ext cx="787738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18AA608F-C114-498B-9AAD-A0C115093B89}"/>
              </a:ext>
            </a:extLst>
          </p:cNvPr>
          <p:cNvSpPr txBox="1">
            <a:spLocks/>
          </p:cNvSpPr>
          <p:nvPr/>
        </p:nvSpPr>
        <p:spPr>
          <a:xfrm>
            <a:off x="602917" y="6071995"/>
            <a:ext cx="78601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56DC62-D31E-4E50-A68D-4EB3078A1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806869"/>
              </p:ext>
            </p:extLst>
          </p:nvPr>
        </p:nvGraphicFramePr>
        <p:xfrm>
          <a:off x="589727" y="1720668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1661823915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229567369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3979895294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3958586497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142856202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505388606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691007238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920467572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2659997133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882066202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43346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708984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71.693.513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15.048.299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49.677.800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342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3.058.390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209.339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2.481.240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37980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532.560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389.293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0978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7.119.265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06549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6445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6798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78831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0160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591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16.389.750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-951.395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6.386.362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88034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16.389.750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-951.395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6.386.362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7396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26.495.136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9.053.136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19.753.475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2597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26.495.136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9.053.136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19.753.475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93395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26.495.136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9.053.136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19.753.475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5465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25.211.747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6.715.503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20.667.430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88214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25.051.747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6.555.503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20.627.430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53723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374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12340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1.018.421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1.188.274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08767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8948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3.994.418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4.593.464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92427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15.655.365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5.037.843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9.149.387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61735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103.353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0623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-543.887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142.508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0250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-128.050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194.693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0280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3.841.213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2.103.977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5.239.626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3486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21667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6180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47932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9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576ACC-9C7D-4E5A-A586-1F48D286E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01560"/>
              </p:ext>
            </p:extLst>
          </p:nvPr>
        </p:nvGraphicFramePr>
        <p:xfrm>
          <a:off x="557672" y="1701635"/>
          <a:ext cx="7886701" cy="43435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341111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232577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7953891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49357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251777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055273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090270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721216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777209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03193144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8241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129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126.061.414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-20.748.965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75.524.824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265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3.918.555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3.174.196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237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59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592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141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88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14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97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54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01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7.838.147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60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7.838.147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559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38.993.472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-10.248.317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27.196.304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74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38.993.472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-10.248.317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27.196.304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95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38.993.472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-10.248.317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27.196.304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347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67.269.946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-10.796.044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36.592.187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48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67.189.946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-10.876.044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36.592.187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0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4.611.637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-221.611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609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064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10.494.112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199.434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8.791.157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71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36.813.718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-2.955.627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12.125.145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930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240.821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221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-3.273.843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934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9095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10.787.696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-4.607.655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9.914.421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491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04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211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24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731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17064"/>
            <a:ext cx="7718407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DF3495B-E0AE-48E0-8498-EC2AC4EC3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74530"/>
              </p:ext>
            </p:extLst>
          </p:nvPr>
        </p:nvGraphicFramePr>
        <p:xfrm>
          <a:off x="525997" y="1649816"/>
          <a:ext cx="7718402" cy="4351346"/>
        </p:xfrm>
        <a:graphic>
          <a:graphicData uri="http://schemas.openxmlformats.org/drawingml/2006/table">
            <a:tbl>
              <a:tblPr/>
              <a:tblGrid>
                <a:gridCol w="258659">
                  <a:extLst>
                    <a:ext uri="{9D8B030D-6E8A-4147-A177-3AD203B41FA5}">
                      <a16:colId xmlns:a16="http://schemas.microsoft.com/office/drawing/2014/main" val="3390706234"/>
                    </a:ext>
                  </a:extLst>
                </a:gridCol>
                <a:gridCol w="258659">
                  <a:extLst>
                    <a:ext uri="{9D8B030D-6E8A-4147-A177-3AD203B41FA5}">
                      <a16:colId xmlns:a16="http://schemas.microsoft.com/office/drawing/2014/main" val="1000760901"/>
                    </a:ext>
                  </a:extLst>
                </a:gridCol>
                <a:gridCol w="258659">
                  <a:extLst>
                    <a:ext uri="{9D8B030D-6E8A-4147-A177-3AD203B41FA5}">
                      <a16:colId xmlns:a16="http://schemas.microsoft.com/office/drawing/2014/main" val="257187271"/>
                    </a:ext>
                  </a:extLst>
                </a:gridCol>
                <a:gridCol w="2917680">
                  <a:extLst>
                    <a:ext uri="{9D8B030D-6E8A-4147-A177-3AD203B41FA5}">
                      <a16:colId xmlns:a16="http://schemas.microsoft.com/office/drawing/2014/main" val="2572522098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3954685639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4128058667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360107338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951403689"/>
                    </a:ext>
                  </a:extLst>
                </a:gridCol>
                <a:gridCol w="631130">
                  <a:extLst>
                    <a:ext uri="{9D8B030D-6E8A-4147-A177-3AD203B41FA5}">
                      <a16:colId xmlns:a16="http://schemas.microsoft.com/office/drawing/2014/main" val="648932911"/>
                    </a:ext>
                  </a:extLst>
                </a:gridCol>
                <a:gridCol w="620783">
                  <a:extLst>
                    <a:ext uri="{9D8B030D-6E8A-4147-A177-3AD203B41FA5}">
                      <a16:colId xmlns:a16="http://schemas.microsoft.com/office/drawing/2014/main" val="165624366"/>
                    </a:ext>
                  </a:extLst>
                </a:gridCol>
              </a:tblGrid>
              <a:tr h="1164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53596"/>
                  </a:ext>
                </a:extLst>
              </a:tr>
              <a:tr h="356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264539"/>
                  </a:ext>
                </a:extLst>
              </a:tr>
              <a:tr h="152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292.488.422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63.299.218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194.634.231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9484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8.986.560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1.345.218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7.292.166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9073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956.115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87.868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730.022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37346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87486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0345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645.002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6450020,0%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179167,2%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3236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92291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644.652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6446520,0%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6446520,0%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58785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1.961.048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1.781.004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0550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1.870.448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1.870.448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45107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-82.669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16724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7197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9200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37.738.172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4.376.007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23.257.211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2811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37.738.172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4.376.007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23.257.211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434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106.531.998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36.259.386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60.575.169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6036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106.531.998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36.259.386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60.575.169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81380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106.531.998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36.259.386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60.575.169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75252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136.192.071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19.327.623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101.998.482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9004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135.266.268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18.401.820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101.637.584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8404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118.986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74.489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29355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25.173.391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7.155.616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18.600.621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81371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68.030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-20.287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62.501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5172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17.163.335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-6.341.868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17.668.518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94134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61.275.940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12.386.532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42.820.216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8291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2.706.461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-693.304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387.517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07817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2.823.751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-2.075.788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2.730.377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12565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2.600.567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-242.339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1.129.169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38353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23.335.807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8.195.258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18.164.176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90597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360.898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5953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360.898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7531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5711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31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7" y="702289"/>
            <a:ext cx="764422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52B6D89-A820-4E9E-9862-65EC2744F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17145"/>
              </p:ext>
            </p:extLst>
          </p:nvPr>
        </p:nvGraphicFramePr>
        <p:xfrm>
          <a:off x="536200" y="1657653"/>
          <a:ext cx="7636203" cy="4315800"/>
        </p:xfrm>
        <a:graphic>
          <a:graphicData uri="http://schemas.openxmlformats.org/drawingml/2006/table">
            <a:tbl>
              <a:tblPr/>
              <a:tblGrid>
                <a:gridCol w="255904">
                  <a:extLst>
                    <a:ext uri="{9D8B030D-6E8A-4147-A177-3AD203B41FA5}">
                      <a16:colId xmlns:a16="http://schemas.microsoft.com/office/drawing/2014/main" val="2169458194"/>
                    </a:ext>
                  </a:extLst>
                </a:gridCol>
                <a:gridCol w="255904">
                  <a:extLst>
                    <a:ext uri="{9D8B030D-6E8A-4147-A177-3AD203B41FA5}">
                      <a16:colId xmlns:a16="http://schemas.microsoft.com/office/drawing/2014/main" val="659363834"/>
                    </a:ext>
                  </a:extLst>
                </a:gridCol>
                <a:gridCol w="255904">
                  <a:extLst>
                    <a:ext uri="{9D8B030D-6E8A-4147-A177-3AD203B41FA5}">
                      <a16:colId xmlns:a16="http://schemas.microsoft.com/office/drawing/2014/main" val="3055903249"/>
                    </a:ext>
                  </a:extLst>
                </a:gridCol>
                <a:gridCol w="2886607">
                  <a:extLst>
                    <a:ext uri="{9D8B030D-6E8A-4147-A177-3AD203B41FA5}">
                      <a16:colId xmlns:a16="http://schemas.microsoft.com/office/drawing/2014/main" val="72502460"/>
                    </a:ext>
                  </a:extLst>
                </a:gridCol>
                <a:gridCol w="685826">
                  <a:extLst>
                    <a:ext uri="{9D8B030D-6E8A-4147-A177-3AD203B41FA5}">
                      <a16:colId xmlns:a16="http://schemas.microsoft.com/office/drawing/2014/main" val="2882767757"/>
                    </a:ext>
                  </a:extLst>
                </a:gridCol>
                <a:gridCol w="685826">
                  <a:extLst>
                    <a:ext uri="{9D8B030D-6E8A-4147-A177-3AD203B41FA5}">
                      <a16:colId xmlns:a16="http://schemas.microsoft.com/office/drawing/2014/main" val="1449924824"/>
                    </a:ext>
                  </a:extLst>
                </a:gridCol>
                <a:gridCol w="685826">
                  <a:extLst>
                    <a:ext uri="{9D8B030D-6E8A-4147-A177-3AD203B41FA5}">
                      <a16:colId xmlns:a16="http://schemas.microsoft.com/office/drawing/2014/main" val="2018003021"/>
                    </a:ext>
                  </a:extLst>
                </a:gridCol>
                <a:gridCol w="685826">
                  <a:extLst>
                    <a:ext uri="{9D8B030D-6E8A-4147-A177-3AD203B41FA5}">
                      <a16:colId xmlns:a16="http://schemas.microsoft.com/office/drawing/2014/main" val="321389663"/>
                    </a:ext>
                  </a:extLst>
                </a:gridCol>
                <a:gridCol w="624408">
                  <a:extLst>
                    <a:ext uri="{9D8B030D-6E8A-4147-A177-3AD203B41FA5}">
                      <a16:colId xmlns:a16="http://schemas.microsoft.com/office/drawing/2014/main" val="923999151"/>
                    </a:ext>
                  </a:extLst>
                </a:gridCol>
                <a:gridCol w="614172">
                  <a:extLst>
                    <a:ext uri="{9D8B030D-6E8A-4147-A177-3AD203B41FA5}">
                      <a16:colId xmlns:a16="http://schemas.microsoft.com/office/drawing/2014/main" val="2357717308"/>
                    </a:ext>
                  </a:extLst>
                </a:gridCol>
              </a:tblGrid>
              <a:tr h="1154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258563"/>
                  </a:ext>
                </a:extLst>
              </a:tr>
              <a:tr h="3536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116890"/>
                  </a:ext>
                </a:extLst>
              </a:tr>
              <a:tr h="1515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125.299.979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11.234.306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95.066.760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35393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4.976.464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342.732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4.009.933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34319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583.827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111.011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313.744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54260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80128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66116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368.276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3682760,0%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3682760,0%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329881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368.276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3682760,0%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3682760,0%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438210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1.993.366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-1.249.311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1.157.397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65691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372.367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45205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1.173.549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-1.615.543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1.154.352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80655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010462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639798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16.871.832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4.233.001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6.124.286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445476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16.871.832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4.233.001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6.124.286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042605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46.853.091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13.642.606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30.881.586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36161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46.853.091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13.642.606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30.881.586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8059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30.881.586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398496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53.976.792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-5.890.093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52.167.178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25057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53.776.792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-6.090.093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52.167.178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692251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140.010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850308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616769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11.517.548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3.167.166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11.123.828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016348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602076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12.226.606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-3.482.071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13.790.759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652503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18.886.334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1.737.867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15.976.298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38570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132.945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-560.018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694650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945.444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-988.134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155.184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92152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1.225.978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-3.169.496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464.433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487812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8.359.440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-3.228.895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10.501.880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67273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963202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238087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497079"/>
                  </a:ext>
                </a:extLst>
              </a:tr>
              <a:tr h="115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83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593076-0F29-4B1D-9B53-93EA183A6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14541"/>
              </p:ext>
            </p:extLst>
          </p:nvPr>
        </p:nvGraphicFramePr>
        <p:xfrm>
          <a:off x="518806" y="1628800"/>
          <a:ext cx="7977920" cy="4349058"/>
        </p:xfrm>
        <a:graphic>
          <a:graphicData uri="http://schemas.openxmlformats.org/drawingml/2006/table">
            <a:tbl>
              <a:tblPr/>
              <a:tblGrid>
                <a:gridCol w="267356">
                  <a:extLst>
                    <a:ext uri="{9D8B030D-6E8A-4147-A177-3AD203B41FA5}">
                      <a16:colId xmlns:a16="http://schemas.microsoft.com/office/drawing/2014/main" val="2212720302"/>
                    </a:ext>
                  </a:extLst>
                </a:gridCol>
                <a:gridCol w="267356">
                  <a:extLst>
                    <a:ext uri="{9D8B030D-6E8A-4147-A177-3AD203B41FA5}">
                      <a16:colId xmlns:a16="http://schemas.microsoft.com/office/drawing/2014/main" val="167657583"/>
                    </a:ext>
                  </a:extLst>
                </a:gridCol>
                <a:gridCol w="267356">
                  <a:extLst>
                    <a:ext uri="{9D8B030D-6E8A-4147-A177-3AD203B41FA5}">
                      <a16:colId xmlns:a16="http://schemas.microsoft.com/office/drawing/2014/main" val="4198835828"/>
                    </a:ext>
                  </a:extLst>
                </a:gridCol>
                <a:gridCol w="3015782">
                  <a:extLst>
                    <a:ext uri="{9D8B030D-6E8A-4147-A177-3AD203B41FA5}">
                      <a16:colId xmlns:a16="http://schemas.microsoft.com/office/drawing/2014/main" val="1770175604"/>
                    </a:ext>
                  </a:extLst>
                </a:gridCol>
                <a:gridCol w="716516">
                  <a:extLst>
                    <a:ext uri="{9D8B030D-6E8A-4147-A177-3AD203B41FA5}">
                      <a16:colId xmlns:a16="http://schemas.microsoft.com/office/drawing/2014/main" val="1763544118"/>
                    </a:ext>
                  </a:extLst>
                </a:gridCol>
                <a:gridCol w="716516">
                  <a:extLst>
                    <a:ext uri="{9D8B030D-6E8A-4147-A177-3AD203B41FA5}">
                      <a16:colId xmlns:a16="http://schemas.microsoft.com/office/drawing/2014/main" val="1083374748"/>
                    </a:ext>
                  </a:extLst>
                </a:gridCol>
                <a:gridCol w="716516">
                  <a:extLst>
                    <a:ext uri="{9D8B030D-6E8A-4147-A177-3AD203B41FA5}">
                      <a16:colId xmlns:a16="http://schemas.microsoft.com/office/drawing/2014/main" val="2233828214"/>
                    </a:ext>
                  </a:extLst>
                </a:gridCol>
                <a:gridCol w="716516">
                  <a:extLst>
                    <a:ext uri="{9D8B030D-6E8A-4147-A177-3AD203B41FA5}">
                      <a16:colId xmlns:a16="http://schemas.microsoft.com/office/drawing/2014/main" val="2036121620"/>
                    </a:ext>
                  </a:extLst>
                </a:gridCol>
                <a:gridCol w="652350">
                  <a:extLst>
                    <a:ext uri="{9D8B030D-6E8A-4147-A177-3AD203B41FA5}">
                      <a16:colId xmlns:a16="http://schemas.microsoft.com/office/drawing/2014/main" val="1136641352"/>
                    </a:ext>
                  </a:extLst>
                </a:gridCol>
                <a:gridCol w="641656">
                  <a:extLst>
                    <a:ext uri="{9D8B030D-6E8A-4147-A177-3AD203B41FA5}">
                      <a16:colId xmlns:a16="http://schemas.microsoft.com/office/drawing/2014/main" val="2393605429"/>
                    </a:ext>
                  </a:extLst>
                </a:gridCol>
              </a:tblGrid>
              <a:tr h="1265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085041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932522"/>
                  </a:ext>
                </a:extLst>
              </a:tr>
              <a:tr h="1660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259.159.404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35.209.565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199.164.961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56784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5.481.238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278.834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4.404.792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496719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941.295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-45.840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688.123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021018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403857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937693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264.429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2644290,0%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2644290,0%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7258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264.429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2644290,0%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2644290,0%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311627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984435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388208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42576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29.447.160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627.853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17.188.208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88999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29.447.160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627.853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17.188.208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8767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95.344.854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27.245.447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72.891.192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242410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95.344.854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27.245.447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72.891.192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453722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95.344.854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27.245.447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72.891.192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64278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127.861.124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7.032.855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103.725.768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59526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127.262.124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6.433.855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103.645.768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61456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304.494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349.151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457320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29.531.136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10.924.589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23.321.903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99129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70708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21.661.542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2.984.133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19.898.675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400201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41.324.104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6.558.797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31.912.751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512192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718.597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-1.881.600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329.930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84106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7.544.769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-8.622.727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5.597.936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342992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278.123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-67.228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128.866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89138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25.893.583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-3.504.387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22.102.952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708500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01053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07499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62553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8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25CC453-2F08-4EBD-8CC7-380BD47ED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027880"/>
              </p:ext>
            </p:extLst>
          </p:nvPr>
        </p:nvGraphicFramePr>
        <p:xfrm>
          <a:off x="547816" y="1807485"/>
          <a:ext cx="7948075" cy="4354308"/>
        </p:xfrm>
        <a:graphic>
          <a:graphicData uri="http://schemas.openxmlformats.org/drawingml/2006/table">
            <a:tbl>
              <a:tblPr/>
              <a:tblGrid>
                <a:gridCol w="266357">
                  <a:extLst>
                    <a:ext uri="{9D8B030D-6E8A-4147-A177-3AD203B41FA5}">
                      <a16:colId xmlns:a16="http://schemas.microsoft.com/office/drawing/2014/main" val="306181970"/>
                    </a:ext>
                  </a:extLst>
                </a:gridCol>
                <a:gridCol w="266357">
                  <a:extLst>
                    <a:ext uri="{9D8B030D-6E8A-4147-A177-3AD203B41FA5}">
                      <a16:colId xmlns:a16="http://schemas.microsoft.com/office/drawing/2014/main" val="2903216764"/>
                    </a:ext>
                  </a:extLst>
                </a:gridCol>
                <a:gridCol w="266357">
                  <a:extLst>
                    <a:ext uri="{9D8B030D-6E8A-4147-A177-3AD203B41FA5}">
                      <a16:colId xmlns:a16="http://schemas.microsoft.com/office/drawing/2014/main" val="4073637818"/>
                    </a:ext>
                  </a:extLst>
                </a:gridCol>
                <a:gridCol w="3004499">
                  <a:extLst>
                    <a:ext uri="{9D8B030D-6E8A-4147-A177-3AD203B41FA5}">
                      <a16:colId xmlns:a16="http://schemas.microsoft.com/office/drawing/2014/main" val="1419781442"/>
                    </a:ext>
                  </a:extLst>
                </a:gridCol>
                <a:gridCol w="713835">
                  <a:extLst>
                    <a:ext uri="{9D8B030D-6E8A-4147-A177-3AD203B41FA5}">
                      <a16:colId xmlns:a16="http://schemas.microsoft.com/office/drawing/2014/main" val="3350026627"/>
                    </a:ext>
                  </a:extLst>
                </a:gridCol>
                <a:gridCol w="713835">
                  <a:extLst>
                    <a:ext uri="{9D8B030D-6E8A-4147-A177-3AD203B41FA5}">
                      <a16:colId xmlns:a16="http://schemas.microsoft.com/office/drawing/2014/main" val="1261793368"/>
                    </a:ext>
                  </a:extLst>
                </a:gridCol>
                <a:gridCol w="713835">
                  <a:extLst>
                    <a:ext uri="{9D8B030D-6E8A-4147-A177-3AD203B41FA5}">
                      <a16:colId xmlns:a16="http://schemas.microsoft.com/office/drawing/2014/main" val="3801496605"/>
                    </a:ext>
                  </a:extLst>
                </a:gridCol>
                <a:gridCol w="713835">
                  <a:extLst>
                    <a:ext uri="{9D8B030D-6E8A-4147-A177-3AD203B41FA5}">
                      <a16:colId xmlns:a16="http://schemas.microsoft.com/office/drawing/2014/main" val="815773756"/>
                    </a:ext>
                  </a:extLst>
                </a:gridCol>
                <a:gridCol w="649910">
                  <a:extLst>
                    <a:ext uri="{9D8B030D-6E8A-4147-A177-3AD203B41FA5}">
                      <a16:colId xmlns:a16="http://schemas.microsoft.com/office/drawing/2014/main" val="6302100"/>
                    </a:ext>
                  </a:extLst>
                </a:gridCol>
                <a:gridCol w="639255">
                  <a:extLst>
                    <a:ext uri="{9D8B030D-6E8A-4147-A177-3AD203B41FA5}">
                      <a16:colId xmlns:a16="http://schemas.microsoft.com/office/drawing/2014/main" val="1357277647"/>
                    </a:ext>
                  </a:extLst>
                </a:gridCol>
              </a:tblGrid>
              <a:tr h="119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135231"/>
                  </a:ext>
                </a:extLst>
              </a:tr>
              <a:tr h="3666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975937"/>
                  </a:ext>
                </a:extLst>
              </a:tr>
              <a:tr h="1571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370.621.589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-17.228.643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266.331.613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942116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13.278.794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833.517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10.767.386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61583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768.527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527.168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71151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107.633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107.633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3484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107.633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107.633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71695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94.671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1.330.750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13307500,0%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1405,5%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18947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24404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93.498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93.488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1.329.567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13295670,0%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1422,0%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27621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645050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921852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595074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30.602.697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-3.638.799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15.605.601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90151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30.602.697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-3.638.799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15.605.601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78729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87.416.006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-12.346.733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45.780.189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116428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87.416.006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-12.346.733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45.780.189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580792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87.416.006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-12.346.733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45.780.189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0604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238.346.009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-2.436.459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192.256.402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23175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235.911.649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-4.870.819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190.531.820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29241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1.619.577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-167.271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1.203.004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53267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18.224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76482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39.071.387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-6.758.324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27.936.279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406817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41.775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71540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23.163.236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-12.417.845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20.276.830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21634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114.494.830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30.642.083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109.060.407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68077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2.447.381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-138.322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62960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10.352.817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-10.201.838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6.617.082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877422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1.872.434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486.053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993.384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791962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42.784.195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-6.329.745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24.385.759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878560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1.724.582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384910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1.724.582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072382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453543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6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70607"/>
              </p:ext>
            </p:extLst>
          </p:nvPr>
        </p:nvGraphicFramePr>
        <p:xfrm>
          <a:off x="413996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788644"/>
              </p:ext>
            </p:extLst>
          </p:nvPr>
        </p:nvGraphicFramePr>
        <p:xfrm>
          <a:off x="4572000" y="2061160"/>
          <a:ext cx="4158004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32070"/>
            <a:ext cx="798717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28176" y="1325936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B6A8B235-5F63-4D7D-BC79-A2D8F58E1950}"/>
              </a:ext>
            </a:extLst>
          </p:cNvPr>
          <p:cNvSpPr txBox="1">
            <a:spLocks/>
          </p:cNvSpPr>
          <p:nvPr/>
        </p:nvSpPr>
        <p:spPr>
          <a:xfrm>
            <a:off x="528176" y="5980412"/>
            <a:ext cx="7925932" cy="47873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BC8525C-CE40-4A1A-92FC-A47E4FC62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6335"/>
              </p:ext>
            </p:extLst>
          </p:nvPr>
        </p:nvGraphicFramePr>
        <p:xfrm>
          <a:off x="528176" y="1615942"/>
          <a:ext cx="7970008" cy="4374242"/>
        </p:xfrm>
        <a:graphic>
          <a:graphicData uri="http://schemas.openxmlformats.org/drawingml/2006/table">
            <a:tbl>
              <a:tblPr/>
              <a:tblGrid>
                <a:gridCol w="267092">
                  <a:extLst>
                    <a:ext uri="{9D8B030D-6E8A-4147-A177-3AD203B41FA5}">
                      <a16:colId xmlns:a16="http://schemas.microsoft.com/office/drawing/2014/main" val="4223271912"/>
                    </a:ext>
                  </a:extLst>
                </a:gridCol>
                <a:gridCol w="267092">
                  <a:extLst>
                    <a:ext uri="{9D8B030D-6E8A-4147-A177-3AD203B41FA5}">
                      <a16:colId xmlns:a16="http://schemas.microsoft.com/office/drawing/2014/main" val="503862949"/>
                    </a:ext>
                  </a:extLst>
                </a:gridCol>
                <a:gridCol w="267092">
                  <a:extLst>
                    <a:ext uri="{9D8B030D-6E8A-4147-A177-3AD203B41FA5}">
                      <a16:colId xmlns:a16="http://schemas.microsoft.com/office/drawing/2014/main" val="852434310"/>
                    </a:ext>
                  </a:extLst>
                </a:gridCol>
                <a:gridCol w="3012790">
                  <a:extLst>
                    <a:ext uri="{9D8B030D-6E8A-4147-A177-3AD203B41FA5}">
                      <a16:colId xmlns:a16="http://schemas.microsoft.com/office/drawing/2014/main" val="1099061267"/>
                    </a:ext>
                  </a:extLst>
                </a:gridCol>
                <a:gridCol w="715805">
                  <a:extLst>
                    <a:ext uri="{9D8B030D-6E8A-4147-A177-3AD203B41FA5}">
                      <a16:colId xmlns:a16="http://schemas.microsoft.com/office/drawing/2014/main" val="1447194248"/>
                    </a:ext>
                  </a:extLst>
                </a:gridCol>
                <a:gridCol w="715805">
                  <a:extLst>
                    <a:ext uri="{9D8B030D-6E8A-4147-A177-3AD203B41FA5}">
                      <a16:colId xmlns:a16="http://schemas.microsoft.com/office/drawing/2014/main" val="1164673407"/>
                    </a:ext>
                  </a:extLst>
                </a:gridCol>
                <a:gridCol w="715805">
                  <a:extLst>
                    <a:ext uri="{9D8B030D-6E8A-4147-A177-3AD203B41FA5}">
                      <a16:colId xmlns:a16="http://schemas.microsoft.com/office/drawing/2014/main" val="47624907"/>
                    </a:ext>
                  </a:extLst>
                </a:gridCol>
                <a:gridCol w="715805">
                  <a:extLst>
                    <a:ext uri="{9D8B030D-6E8A-4147-A177-3AD203B41FA5}">
                      <a16:colId xmlns:a16="http://schemas.microsoft.com/office/drawing/2014/main" val="3797010811"/>
                    </a:ext>
                  </a:extLst>
                </a:gridCol>
                <a:gridCol w="651703">
                  <a:extLst>
                    <a:ext uri="{9D8B030D-6E8A-4147-A177-3AD203B41FA5}">
                      <a16:colId xmlns:a16="http://schemas.microsoft.com/office/drawing/2014/main" val="110006259"/>
                    </a:ext>
                  </a:extLst>
                </a:gridCol>
                <a:gridCol w="641019">
                  <a:extLst>
                    <a:ext uri="{9D8B030D-6E8A-4147-A177-3AD203B41FA5}">
                      <a16:colId xmlns:a16="http://schemas.microsoft.com/office/drawing/2014/main" val="3570176000"/>
                    </a:ext>
                  </a:extLst>
                </a:gridCol>
              </a:tblGrid>
              <a:tr h="1202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308917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950029"/>
                  </a:ext>
                </a:extLst>
              </a:tr>
              <a:tr h="157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248.203.519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-21.416.847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174.758.408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39913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4.837.483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478.375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3.892.298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74341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599.596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462.617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9647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90416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67857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80371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771616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302.259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3022590,0%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3022590,0%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579147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302.259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3022590,0%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3022590,0%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42110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1.588.951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1.565.780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145.553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930936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1.575.391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1.575.391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60018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276632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235195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40.034.251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3.652.935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26.165.280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50455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40.034.251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3.652.935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26.165.280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41203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51.911.989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-15.263.049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29.706.030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76282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51.911.989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-15.263.049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29.706.030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527351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51.911.989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-15.263.049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29.706.030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164506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149.206.390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-11.888.160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114.059.769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11328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149.086.390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-12.008.160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113.939.769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694120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28.807.226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715.059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20.287.504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648108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7898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16.735.881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2.033.165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8.424.882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68116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63.767.232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-3.910.114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60.252.715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110666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1.827.326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-1.189.532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73688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23.172.843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-4.906.331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13.589.910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657692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174.773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155.103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165.555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76612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14.592.772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-4.905.510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11.206.098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085369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992312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67875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08638"/>
                  </a:ext>
                </a:extLst>
              </a:tr>
              <a:tr h="12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606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19516"/>
            <a:ext cx="802865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467544" y="5998839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F7C0C3A-3C7D-4EDB-81BA-DE96B328F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31393"/>
              </p:ext>
            </p:extLst>
          </p:nvPr>
        </p:nvGraphicFramePr>
        <p:xfrm>
          <a:off x="557673" y="1610041"/>
          <a:ext cx="8028650" cy="4402376"/>
        </p:xfrm>
        <a:graphic>
          <a:graphicData uri="http://schemas.openxmlformats.org/drawingml/2006/table">
            <a:tbl>
              <a:tblPr/>
              <a:tblGrid>
                <a:gridCol w="269056">
                  <a:extLst>
                    <a:ext uri="{9D8B030D-6E8A-4147-A177-3AD203B41FA5}">
                      <a16:colId xmlns:a16="http://schemas.microsoft.com/office/drawing/2014/main" val="1519049415"/>
                    </a:ext>
                  </a:extLst>
                </a:gridCol>
                <a:gridCol w="269056">
                  <a:extLst>
                    <a:ext uri="{9D8B030D-6E8A-4147-A177-3AD203B41FA5}">
                      <a16:colId xmlns:a16="http://schemas.microsoft.com/office/drawing/2014/main" val="3137751717"/>
                    </a:ext>
                  </a:extLst>
                </a:gridCol>
                <a:gridCol w="269056">
                  <a:extLst>
                    <a:ext uri="{9D8B030D-6E8A-4147-A177-3AD203B41FA5}">
                      <a16:colId xmlns:a16="http://schemas.microsoft.com/office/drawing/2014/main" val="3090622988"/>
                    </a:ext>
                  </a:extLst>
                </a:gridCol>
                <a:gridCol w="3034959">
                  <a:extLst>
                    <a:ext uri="{9D8B030D-6E8A-4147-A177-3AD203B41FA5}">
                      <a16:colId xmlns:a16="http://schemas.microsoft.com/office/drawing/2014/main" val="1138753754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2831502885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4264113586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2996103148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3078588240"/>
                    </a:ext>
                  </a:extLst>
                </a:gridCol>
                <a:gridCol w="656499">
                  <a:extLst>
                    <a:ext uri="{9D8B030D-6E8A-4147-A177-3AD203B41FA5}">
                      <a16:colId xmlns:a16="http://schemas.microsoft.com/office/drawing/2014/main" val="1107562007"/>
                    </a:ext>
                  </a:extLst>
                </a:gridCol>
                <a:gridCol w="645736">
                  <a:extLst>
                    <a:ext uri="{9D8B030D-6E8A-4147-A177-3AD203B41FA5}">
                      <a16:colId xmlns:a16="http://schemas.microsoft.com/office/drawing/2014/main" val="4020504447"/>
                    </a:ext>
                  </a:extLst>
                </a:gridCol>
              </a:tblGrid>
              <a:tr h="1280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53843"/>
                  </a:ext>
                </a:extLst>
              </a:tr>
              <a:tr h="3922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31684"/>
                  </a:ext>
                </a:extLst>
              </a:tr>
              <a:tr h="1680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186.286.027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4.285.582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131.395.782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34370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5.038.475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185.967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4.087.716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775959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60.140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55974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514741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566376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184636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3076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261.151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261.141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280.807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2808070,0%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789056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261.151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261.141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280.807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2808070,0%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47439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2.064.304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2.057.453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878603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2.061.285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2.061.285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187800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285558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25.367.875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-2.307.439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11.702.897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08670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25.367.875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-2.307.439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11.702.897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551713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40.732.356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-4.409.314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31.576.968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845729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40.732.356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-4.409.314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31.576.968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031867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40.732.356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-4.409.314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31.576.968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1347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112.379.677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8.359.576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83.432.716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080082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112.217.944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8.197.843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83.270.983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89055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12.350.254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1.564.577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13.386.857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82684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11.441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14722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10.187.893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-2.115.949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12.430.421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6238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66.093.331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15.201.982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44.125.060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96385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499.040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-528.076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47999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5.804.882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-3.359.924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5.125.653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734589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17.266.356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-2.564.767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8.181.663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4660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547213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828596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216748"/>
                  </a:ext>
                </a:extLst>
              </a:tr>
              <a:tr h="128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93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38914" y="5640844"/>
            <a:ext cx="797643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ACB7AE6-E887-43BD-A25A-77902BA45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56758"/>
              </p:ext>
            </p:extLst>
          </p:nvPr>
        </p:nvGraphicFramePr>
        <p:xfrm>
          <a:off x="557672" y="1625790"/>
          <a:ext cx="7957681" cy="3995198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1575919532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1756429437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292702029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343972185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591445805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527756268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271147236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130712451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1038432191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1447739825"/>
                    </a:ext>
                  </a:extLst>
                </a:gridCol>
              </a:tblGrid>
              <a:tr h="1273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089943"/>
                  </a:ext>
                </a:extLst>
              </a:tr>
              <a:tr h="3899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369780"/>
                  </a:ext>
                </a:extLst>
              </a:tr>
              <a:tr h="1671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58.409.147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21.948.888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30.312.178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77029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3.211.938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2.613.073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193035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540181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36090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710140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856674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82584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18893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28817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42104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9.978.152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2.323.080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5.157.581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493154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9.978.152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2.323.080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5.157.581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913152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4.311.502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00090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4.311.502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94687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4.311.502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053375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33.186.726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20.554.730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782236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33.106.726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15.068.647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20.554.730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28447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10.427.287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5.869.231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9.020.172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46489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2.001.213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-283.548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779.486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22451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18.017.200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9.862.954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8.857.506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846439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-442.194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02708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1.873.720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732206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82577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94821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18558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6557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24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7FAE2AC-523E-49EF-9104-69AF0E270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2553"/>
              </p:ext>
            </p:extLst>
          </p:nvPr>
        </p:nvGraphicFramePr>
        <p:xfrm>
          <a:off x="557672" y="1713909"/>
          <a:ext cx="7953362" cy="4171387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3781092647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4238245275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156561694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3163223367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550386774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807395667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973871838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4062539010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324432150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1613655574"/>
                    </a:ext>
                  </a:extLst>
                </a:gridCol>
              </a:tblGrid>
              <a:tr h="1288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639220"/>
                  </a:ext>
                </a:extLst>
              </a:tr>
              <a:tr h="3945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122143"/>
                  </a:ext>
                </a:extLst>
              </a:tr>
              <a:tr h="169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68.533.897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8.223.217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45.387.197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92809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2.499.665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773827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366178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2433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39868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342971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11098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5335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3570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826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11.333.156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-698.312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6.703.659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161591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11.333.156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-698.312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6.703.659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897067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16.092.980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3933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16.092.980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67490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16.092.980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85142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30.541.306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12.456.666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19.752.321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93618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30.381.306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12.296.666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19.712.321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43500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1.269.020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6035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3386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2.021.733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5573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12.532.970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25.074.689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12.541.719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13.377.036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785587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0707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6844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90797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30229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4064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356503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69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42952"/>
            <a:ext cx="772525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12784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467544" y="6173787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26F75C0-3EF2-43D1-87D1-E6B1149C6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050404"/>
              </p:ext>
            </p:extLst>
          </p:nvPr>
        </p:nvGraphicFramePr>
        <p:xfrm>
          <a:off x="545351" y="1537218"/>
          <a:ext cx="7693226" cy="4702504"/>
        </p:xfrm>
        <a:graphic>
          <a:graphicData uri="http://schemas.openxmlformats.org/drawingml/2006/table">
            <a:tbl>
              <a:tblPr/>
              <a:tblGrid>
                <a:gridCol w="257816">
                  <a:extLst>
                    <a:ext uri="{9D8B030D-6E8A-4147-A177-3AD203B41FA5}">
                      <a16:colId xmlns:a16="http://schemas.microsoft.com/office/drawing/2014/main" val="2556191494"/>
                    </a:ext>
                  </a:extLst>
                </a:gridCol>
                <a:gridCol w="257816">
                  <a:extLst>
                    <a:ext uri="{9D8B030D-6E8A-4147-A177-3AD203B41FA5}">
                      <a16:colId xmlns:a16="http://schemas.microsoft.com/office/drawing/2014/main" val="3213918437"/>
                    </a:ext>
                  </a:extLst>
                </a:gridCol>
                <a:gridCol w="257816">
                  <a:extLst>
                    <a:ext uri="{9D8B030D-6E8A-4147-A177-3AD203B41FA5}">
                      <a16:colId xmlns:a16="http://schemas.microsoft.com/office/drawing/2014/main" val="259969272"/>
                    </a:ext>
                  </a:extLst>
                </a:gridCol>
                <a:gridCol w="2908162">
                  <a:extLst>
                    <a:ext uri="{9D8B030D-6E8A-4147-A177-3AD203B41FA5}">
                      <a16:colId xmlns:a16="http://schemas.microsoft.com/office/drawing/2014/main" val="1677102045"/>
                    </a:ext>
                  </a:extLst>
                </a:gridCol>
                <a:gridCol w="690947">
                  <a:extLst>
                    <a:ext uri="{9D8B030D-6E8A-4147-A177-3AD203B41FA5}">
                      <a16:colId xmlns:a16="http://schemas.microsoft.com/office/drawing/2014/main" val="839930419"/>
                    </a:ext>
                  </a:extLst>
                </a:gridCol>
                <a:gridCol w="690947">
                  <a:extLst>
                    <a:ext uri="{9D8B030D-6E8A-4147-A177-3AD203B41FA5}">
                      <a16:colId xmlns:a16="http://schemas.microsoft.com/office/drawing/2014/main" val="387657481"/>
                    </a:ext>
                  </a:extLst>
                </a:gridCol>
                <a:gridCol w="690947">
                  <a:extLst>
                    <a:ext uri="{9D8B030D-6E8A-4147-A177-3AD203B41FA5}">
                      <a16:colId xmlns:a16="http://schemas.microsoft.com/office/drawing/2014/main" val="3092391523"/>
                    </a:ext>
                  </a:extLst>
                </a:gridCol>
                <a:gridCol w="690947">
                  <a:extLst>
                    <a:ext uri="{9D8B030D-6E8A-4147-A177-3AD203B41FA5}">
                      <a16:colId xmlns:a16="http://schemas.microsoft.com/office/drawing/2014/main" val="2981271428"/>
                    </a:ext>
                  </a:extLst>
                </a:gridCol>
                <a:gridCol w="629070">
                  <a:extLst>
                    <a:ext uri="{9D8B030D-6E8A-4147-A177-3AD203B41FA5}">
                      <a16:colId xmlns:a16="http://schemas.microsoft.com/office/drawing/2014/main" val="1452480833"/>
                    </a:ext>
                  </a:extLst>
                </a:gridCol>
                <a:gridCol w="618758">
                  <a:extLst>
                    <a:ext uri="{9D8B030D-6E8A-4147-A177-3AD203B41FA5}">
                      <a16:colId xmlns:a16="http://schemas.microsoft.com/office/drawing/2014/main" val="1570638256"/>
                    </a:ext>
                  </a:extLst>
                </a:gridCol>
              </a:tblGrid>
              <a:tr h="1107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866768"/>
                  </a:ext>
                </a:extLst>
              </a:tr>
              <a:tr h="2764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731967"/>
                  </a:ext>
                </a:extLst>
              </a:tr>
              <a:tr h="1256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599.226.873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-20.578.691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431.170.014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190746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20.774.789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1.549.388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16.924.542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715700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2.288.241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-37.607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1.418.761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59691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39364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31892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863749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41413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877.283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877.273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1.666.393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16663930,0%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226094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864.597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864.597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126899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1.666.393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16663930,0%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13135,7%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887342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8.339.993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8.266.487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532051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8.306.945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8.306.945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438656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-18.162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977261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-22.296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0708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79.030.699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10.095.387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35.551.974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415485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78.980.699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10.045.387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35.551.974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5834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860447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195.707.387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-9.586.802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114.144.596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75690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181.707.387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-23.586.802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102.705.566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346832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181.707.387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-23.586.802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102.705.566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388077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11.439.030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54749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11.439.030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89963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291.997.320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-31.952.018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261.235.976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5597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291.775.755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-32.173.583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261.054.416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79700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740.316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525.225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666.237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80761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614912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72.898.444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17.922.514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52.769.817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07996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659.041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79.378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429.062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466527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25.965.331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-31.072.832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28.258.201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842653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161.309.270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-9.844.273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156.915.931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601118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4.835.116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646.549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175.937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85961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1.586.327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-3.873.537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389.763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98300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1.835.412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994.092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193.525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399429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21.941.365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-7.550.699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21.255.943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316079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181.560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74719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181.560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87119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847600"/>
                  </a:ext>
                </a:extLst>
              </a:tr>
              <a:tr h="110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07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76592"/>
            <a:ext cx="800542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8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784196B-DB3B-4058-B253-B301DC8BD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1397"/>
              </p:ext>
            </p:extLst>
          </p:nvPr>
        </p:nvGraphicFramePr>
        <p:xfrm>
          <a:off x="572104" y="1741114"/>
          <a:ext cx="7999791" cy="4340294"/>
        </p:xfrm>
        <a:graphic>
          <a:graphicData uri="http://schemas.openxmlformats.org/drawingml/2006/table">
            <a:tbl>
              <a:tblPr/>
              <a:tblGrid>
                <a:gridCol w="268089">
                  <a:extLst>
                    <a:ext uri="{9D8B030D-6E8A-4147-A177-3AD203B41FA5}">
                      <a16:colId xmlns:a16="http://schemas.microsoft.com/office/drawing/2014/main" val="353616484"/>
                    </a:ext>
                  </a:extLst>
                </a:gridCol>
                <a:gridCol w="268089">
                  <a:extLst>
                    <a:ext uri="{9D8B030D-6E8A-4147-A177-3AD203B41FA5}">
                      <a16:colId xmlns:a16="http://schemas.microsoft.com/office/drawing/2014/main" val="919792356"/>
                    </a:ext>
                  </a:extLst>
                </a:gridCol>
                <a:gridCol w="268089">
                  <a:extLst>
                    <a:ext uri="{9D8B030D-6E8A-4147-A177-3AD203B41FA5}">
                      <a16:colId xmlns:a16="http://schemas.microsoft.com/office/drawing/2014/main" val="3832232074"/>
                    </a:ext>
                  </a:extLst>
                </a:gridCol>
                <a:gridCol w="3024050">
                  <a:extLst>
                    <a:ext uri="{9D8B030D-6E8A-4147-A177-3AD203B41FA5}">
                      <a16:colId xmlns:a16="http://schemas.microsoft.com/office/drawing/2014/main" val="4285054406"/>
                    </a:ext>
                  </a:extLst>
                </a:gridCol>
                <a:gridCol w="718480">
                  <a:extLst>
                    <a:ext uri="{9D8B030D-6E8A-4147-A177-3AD203B41FA5}">
                      <a16:colId xmlns:a16="http://schemas.microsoft.com/office/drawing/2014/main" val="1905618779"/>
                    </a:ext>
                  </a:extLst>
                </a:gridCol>
                <a:gridCol w="718480">
                  <a:extLst>
                    <a:ext uri="{9D8B030D-6E8A-4147-A177-3AD203B41FA5}">
                      <a16:colId xmlns:a16="http://schemas.microsoft.com/office/drawing/2014/main" val="3990406216"/>
                    </a:ext>
                  </a:extLst>
                </a:gridCol>
                <a:gridCol w="718480">
                  <a:extLst>
                    <a:ext uri="{9D8B030D-6E8A-4147-A177-3AD203B41FA5}">
                      <a16:colId xmlns:a16="http://schemas.microsoft.com/office/drawing/2014/main" val="2923009506"/>
                    </a:ext>
                  </a:extLst>
                </a:gridCol>
                <a:gridCol w="718480">
                  <a:extLst>
                    <a:ext uri="{9D8B030D-6E8A-4147-A177-3AD203B41FA5}">
                      <a16:colId xmlns:a16="http://schemas.microsoft.com/office/drawing/2014/main" val="438072909"/>
                    </a:ext>
                  </a:extLst>
                </a:gridCol>
                <a:gridCol w="654139">
                  <a:extLst>
                    <a:ext uri="{9D8B030D-6E8A-4147-A177-3AD203B41FA5}">
                      <a16:colId xmlns:a16="http://schemas.microsoft.com/office/drawing/2014/main" val="3617178113"/>
                    </a:ext>
                  </a:extLst>
                </a:gridCol>
                <a:gridCol w="643415">
                  <a:extLst>
                    <a:ext uri="{9D8B030D-6E8A-4147-A177-3AD203B41FA5}">
                      <a16:colId xmlns:a16="http://schemas.microsoft.com/office/drawing/2014/main" val="3911453514"/>
                    </a:ext>
                  </a:extLst>
                </a:gridCol>
              </a:tblGrid>
              <a:tr h="126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825841"/>
                  </a:ext>
                </a:extLst>
              </a:tr>
              <a:tr h="3866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081886"/>
                  </a:ext>
                </a:extLst>
              </a:tr>
              <a:tr h="1657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79.370.748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-6.434.680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48.526.260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02892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2.619.602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209.172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2.215.410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012268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369.473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290.495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89689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042709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09568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573222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73391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85962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-154.993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368818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148.401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-150.771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296375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793768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35691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6.571.831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27353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6.571.831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98791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10.338.607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-4.787.489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2.553.493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91701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10.338.607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-4.787.489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2.553.493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97215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10.338.607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-4.787.489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2.553.493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44627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54.615.341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3.437.041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36.812.692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39399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54.167.104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2.988.804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36.604.455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89275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375610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12.764.363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6.208.554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8.205.849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375899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3.674.435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-1.359.420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2.400.084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28750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23.682.584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-964.886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16.414.737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12488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-1.063.110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975557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11.519.241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2.156.864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8.526.348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48080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1.967.900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-1.990.198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1.057.437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83089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5893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76675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11772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7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58842" y="5967702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4BD78D-8DE0-45B7-9A61-7BFFA219A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141243"/>
              </p:ext>
            </p:extLst>
          </p:nvPr>
        </p:nvGraphicFramePr>
        <p:xfrm>
          <a:off x="592518" y="1716122"/>
          <a:ext cx="7922831" cy="4240155"/>
        </p:xfrm>
        <a:graphic>
          <a:graphicData uri="http://schemas.openxmlformats.org/drawingml/2006/table">
            <a:tbl>
              <a:tblPr/>
              <a:tblGrid>
                <a:gridCol w="265511">
                  <a:extLst>
                    <a:ext uri="{9D8B030D-6E8A-4147-A177-3AD203B41FA5}">
                      <a16:colId xmlns:a16="http://schemas.microsoft.com/office/drawing/2014/main" val="3274176346"/>
                    </a:ext>
                  </a:extLst>
                </a:gridCol>
                <a:gridCol w="265511">
                  <a:extLst>
                    <a:ext uri="{9D8B030D-6E8A-4147-A177-3AD203B41FA5}">
                      <a16:colId xmlns:a16="http://schemas.microsoft.com/office/drawing/2014/main" val="123626141"/>
                    </a:ext>
                  </a:extLst>
                </a:gridCol>
                <a:gridCol w="265511">
                  <a:extLst>
                    <a:ext uri="{9D8B030D-6E8A-4147-A177-3AD203B41FA5}">
                      <a16:colId xmlns:a16="http://schemas.microsoft.com/office/drawing/2014/main" val="2565696065"/>
                    </a:ext>
                  </a:extLst>
                </a:gridCol>
                <a:gridCol w="2994956">
                  <a:extLst>
                    <a:ext uri="{9D8B030D-6E8A-4147-A177-3AD203B41FA5}">
                      <a16:colId xmlns:a16="http://schemas.microsoft.com/office/drawing/2014/main" val="698421118"/>
                    </a:ext>
                  </a:extLst>
                </a:gridCol>
                <a:gridCol w="711568">
                  <a:extLst>
                    <a:ext uri="{9D8B030D-6E8A-4147-A177-3AD203B41FA5}">
                      <a16:colId xmlns:a16="http://schemas.microsoft.com/office/drawing/2014/main" val="2129729525"/>
                    </a:ext>
                  </a:extLst>
                </a:gridCol>
                <a:gridCol w="711568">
                  <a:extLst>
                    <a:ext uri="{9D8B030D-6E8A-4147-A177-3AD203B41FA5}">
                      <a16:colId xmlns:a16="http://schemas.microsoft.com/office/drawing/2014/main" val="4035339813"/>
                    </a:ext>
                  </a:extLst>
                </a:gridCol>
                <a:gridCol w="711568">
                  <a:extLst>
                    <a:ext uri="{9D8B030D-6E8A-4147-A177-3AD203B41FA5}">
                      <a16:colId xmlns:a16="http://schemas.microsoft.com/office/drawing/2014/main" val="1368999611"/>
                    </a:ext>
                  </a:extLst>
                </a:gridCol>
                <a:gridCol w="711568">
                  <a:extLst>
                    <a:ext uri="{9D8B030D-6E8A-4147-A177-3AD203B41FA5}">
                      <a16:colId xmlns:a16="http://schemas.microsoft.com/office/drawing/2014/main" val="1608769693"/>
                    </a:ext>
                  </a:extLst>
                </a:gridCol>
                <a:gridCol w="647846">
                  <a:extLst>
                    <a:ext uri="{9D8B030D-6E8A-4147-A177-3AD203B41FA5}">
                      <a16:colId xmlns:a16="http://schemas.microsoft.com/office/drawing/2014/main" val="2855479194"/>
                    </a:ext>
                  </a:extLst>
                </a:gridCol>
                <a:gridCol w="637224">
                  <a:extLst>
                    <a:ext uri="{9D8B030D-6E8A-4147-A177-3AD203B41FA5}">
                      <a16:colId xmlns:a16="http://schemas.microsoft.com/office/drawing/2014/main" val="2634653975"/>
                    </a:ext>
                  </a:extLst>
                </a:gridCol>
              </a:tblGrid>
              <a:tr h="1198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65155"/>
                  </a:ext>
                </a:extLst>
              </a:tr>
              <a:tr h="3670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999632"/>
                  </a:ext>
                </a:extLst>
              </a:tr>
              <a:tr h="1573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88.003.185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16.478.372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61.747.451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87174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2.631.083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191.466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2.120.445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592944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310.983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200.782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4230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015274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349467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51490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560010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069199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902896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19450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03450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7.867.785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-579.937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3.034.585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834601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7.867.785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-579.937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3.034.585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91564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23.052.655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-15.935.345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10.080.464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549711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23.052.655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-15.935.345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10.080.464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90432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23.052.655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-15.935.345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4.059.307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348155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54.051.041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32.721.625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46.305.247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232917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54.001.041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32.671.625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46.305.247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55687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-270.984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647736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4.670.155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3.872.739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3.113.943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751068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44416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1.747.006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649.606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2.236.517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090499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47.433.677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29.755.207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40.952.810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54600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142.701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-153.328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35617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-389.784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027529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-52.508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78719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-742.825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63964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863924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097101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633443"/>
                  </a:ext>
                </a:extLst>
              </a:tr>
              <a:tr h="119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888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05616" y="5442304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DD10C4-5986-4B0B-A7CC-0AE718AE8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5187"/>
              </p:ext>
            </p:extLst>
          </p:nvPr>
        </p:nvGraphicFramePr>
        <p:xfrm>
          <a:off x="557673" y="1685311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709367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196412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4710685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198705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442589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46020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574996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700556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8236384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372300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700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130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43.374.909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10.889.887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76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1.985.210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-228.974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1.587.382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14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73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52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460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34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697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905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54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17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2.861.158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670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2.861.158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097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18.673.516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9.738.775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18.376.584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56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18.673.516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9.738.775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18.376.584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249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11.894.498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-1.476.727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9.108.298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537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10.807.085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-2.564.140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8.162.033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308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5.216.341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019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1.094.793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-2.062.311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1.584.620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08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1.192.992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301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269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3.852.968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638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508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4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959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67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293288"/>
              </p:ext>
            </p:extLst>
          </p:nvPr>
        </p:nvGraphicFramePr>
        <p:xfrm>
          <a:off x="575556" y="2060848"/>
          <a:ext cx="7992888" cy="37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228267"/>
              </p:ext>
            </p:extLst>
          </p:nvPr>
        </p:nvGraphicFramePr>
        <p:xfrm>
          <a:off x="539552" y="1916832"/>
          <a:ext cx="8064895" cy="396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8A4DF07-228C-4D84-A147-47B19C3E5ABB}"/>
              </a:ext>
            </a:extLst>
          </p:cNvPr>
          <p:cNvSpPr txBox="1">
            <a:spLocks/>
          </p:cNvSpPr>
          <p:nvPr/>
        </p:nvSpPr>
        <p:spPr>
          <a:xfrm>
            <a:off x="539551" y="4049183"/>
            <a:ext cx="7886701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8A25E9A-FA8C-4DE1-9C5F-F011EF2E3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258959"/>
              </p:ext>
            </p:extLst>
          </p:nvPr>
        </p:nvGraphicFramePr>
        <p:xfrm>
          <a:off x="539551" y="1841285"/>
          <a:ext cx="7886701" cy="2170811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3273040490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1493754490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3744291678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801471117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4113458079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2054813754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2579906101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2448329492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37037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407040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3.015.472.228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3.165.201.373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149.729.145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2.164.906.377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86713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157.978.290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5.007.866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127.671.855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59910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20.073.710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-3.803.703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12.686.522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38275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1.841.841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1.841.831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1.492.856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14928560,0%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078289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740.177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60427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29.708.465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211508,4%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211508,4%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55219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5.350.376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77926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22.034.104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13.137.745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5.054.487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59136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442.669.895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434.826.086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-7.843.809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233.767.486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5326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826.647.397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2.728.673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494.153.623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22631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1.557.677.212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1.696.337.754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138.660.542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1.280.279.066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3621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3.709.929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7129,1%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7129,1%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58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2EF527-2E47-406F-9C8E-2C7DD8183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059606"/>
              </p:ext>
            </p:extLst>
          </p:nvPr>
        </p:nvGraphicFramePr>
        <p:xfrm>
          <a:off x="484630" y="1831507"/>
          <a:ext cx="7886698" cy="3453854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4002937136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2927967523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299677499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72626940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26470784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18594316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270746637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3835419711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1151547258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794452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937556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336.301.074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60.409.892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219.687.799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4596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305.397.030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78.259.483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196.248.843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394286"/>
                  </a:ext>
                </a:extLst>
              </a:tr>
              <a:tr h="1476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13.221.641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-6.142.748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11.399.769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01510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17.682.403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-11.706.843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12.039.187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90309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33.650.546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-5.568.158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23.050.908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7615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76.217.443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-28.414.428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38.070.331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8440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102.299.684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23.092.331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47.779.915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3231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71.693.513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15.048.299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49.677.800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10028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126.061.414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-20.748.965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75.524.824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36685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292.488.422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63.299.218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194.634.231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47713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125.299.979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11.234.306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95.066.760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7507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259.159.404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35.209.565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199.164.961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4391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370.621.589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-17.228.643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266.331.613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43830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248.203.519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-21.416.847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174.758.408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9723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186.286.027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4.285.582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131.395.782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4876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58.409.147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21.948.888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30.312.178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14585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68.533.897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8.223.217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45.387.197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49074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599.226.873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-20.578.691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431.170.014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69462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79.370.748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-6.434.680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48.526.260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4596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88.003.185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16.478.372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61.747.451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8817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43.374.909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10.889.887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32.619.945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336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6B154AE-76C3-435A-A1AE-BA9FBBC8CBA1}"/>
              </a:ext>
            </a:extLst>
          </p:cNvPr>
          <p:cNvSpPr txBox="1">
            <a:spLocks/>
          </p:cNvSpPr>
          <p:nvPr/>
        </p:nvSpPr>
        <p:spPr>
          <a:xfrm>
            <a:off x="437464" y="5591253"/>
            <a:ext cx="8090869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2994AF-3E0C-4227-AD91-26366A3F2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57442"/>
              </p:ext>
            </p:extLst>
          </p:nvPr>
        </p:nvGraphicFramePr>
        <p:xfrm>
          <a:off x="539550" y="1734107"/>
          <a:ext cx="7886701" cy="383761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885754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149258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9395226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40791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585146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71827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790661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3992875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229431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752367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286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39416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305.397.030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78.259.483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196.248.843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60779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56.606.904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-1.275.508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45.734.275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69143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7.667.287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-3.666.996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4.365.329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3275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5931770,0%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51230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6463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6808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26906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275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650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40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38657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3968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50332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8003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608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1723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3.134.139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-1.305.142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6260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3.134.139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-1.305.142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043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3.490.652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-1.293.036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1.686.965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99611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5509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31340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956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93990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4302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32.589.623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-3.843.580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27.083.355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37773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38809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32.550.420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-3.582.046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27.083.355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91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443FF06-4FFE-402F-8A84-10240DACB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84396"/>
              </p:ext>
            </p:extLst>
          </p:nvPr>
        </p:nvGraphicFramePr>
        <p:xfrm>
          <a:off x="525904" y="1833494"/>
          <a:ext cx="7886701" cy="257057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589395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818553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0634690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866029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883104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219467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131395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8131987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7250449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5918966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932162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22789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200.310.700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89.050.568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115.145.931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83004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199.863.587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89.050.568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115.103.989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93813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9222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1.647.168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6420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24405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8497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2949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18599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8705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12.294.309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8.912.783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35952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82.184.910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7.658.323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69.423.566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2830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101.618.441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78.579.702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34.252.450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3675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2810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2347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7142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652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0" y="836712"/>
            <a:ext cx="790501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57861" y="1476488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4A5627B3-1EAF-49F7-A274-0EC88BA4200D}"/>
              </a:ext>
            </a:extLst>
          </p:cNvPr>
          <p:cNvSpPr txBox="1">
            <a:spLocks/>
          </p:cNvSpPr>
          <p:nvPr/>
        </p:nvSpPr>
        <p:spPr>
          <a:xfrm>
            <a:off x="518631" y="3657294"/>
            <a:ext cx="7925932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EB66CE-045B-47DA-9120-182269D8E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45035"/>
              </p:ext>
            </p:extLst>
          </p:nvPr>
        </p:nvGraphicFramePr>
        <p:xfrm>
          <a:off x="538246" y="1784661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534523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919853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3855374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962813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456148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283251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943065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2664637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915524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048248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9446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3419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13.221.641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-6.142.748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11.399.769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592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-131.341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973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-267.462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632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62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09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122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111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12.252.264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-5.885.825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10.756.031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640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12.252.264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-5.885.825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10.756.031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71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12.252.264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-5.885.825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10.756.031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6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11122</Words>
  <Application>Microsoft Office PowerPoint</Application>
  <PresentationFormat>Presentación en pantalla (4:3)</PresentationFormat>
  <Paragraphs>6511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Diseño personalizado</vt:lpstr>
      <vt:lpstr>EJECUCIÓN ACUMULADA DE GASTOS PRESUPUESTARIOS AL MES DE OCTUBRE DE 2020 PARTIDA 18: MINISTERIO DEL VIVIENDA Y URBANISMO</vt:lpstr>
      <vt:lpstr>Presentación de PowerPoint</vt:lpstr>
      <vt:lpstr>Presentación de PowerPoint</vt:lpstr>
      <vt:lpstr>Presentación de PowerPoint</vt:lpstr>
      <vt:lpstr>EJECUCIÓN ACUMULADA DE GASTOS A OCTUBRE DE 2020  PARTIDA 18 MINISTERIO DE VIVIENDA Y URBANISMO</vt:lpstr>
      <vt:lpstr>EJECUCIÓN ACUMULADA DE GASTOS A OCTUBRE DE 2020  PARTIDA 18 RESUMEN POR CAPÍTULOS</vt:lpstr>
      <vt:lpstr>EJECUCIÓN ACUMULADA DE GASTOS A OCTUBRE DE 2020  PARTIDA 18. CAPÍTULO 01. PROGRAMA 01: SUBSECRETARÍA DE VIVIENDA Y URBANISMO</vt:lpstr>
      <vt:lpstr>EJECUCIÓN ACUMULADA DE GASTOS A OCTUBRE DE 2020  PARTIDA 18. CAPÍTULO 01. PROGRAMA 01: SUBSECRETARÍA DE VIVIENDA Y URBANISMO</vt:lpstr>
      <vt:lpstr>EJECUCIÓN ACUMULADA DE GASTOS A OCTUBRE DE 2020  PARTIDA 18. CAPÍTULO 01. PROGRAMA 02: ASENTAMIENTOS PRECARIOS</vt:lpstr>
      <vt:lpstr>EJECUCIÓN ACUMULADA DE GASTOS A OCTUBRE DE 2020  PARTIDA 18. CAPÍTULO 01. PROGRAMA 04: RECUPERACIÓN DE BARRIOS</vt:lpstr>
      <vt:lpstr>EJECUCIÓN ACUMULADA DE GASTOS A OCTUBRE DE 2020  PARTIDA 18. CAPÍTULO 02. PROGRAMA 01: PARQUE METROPOLITANO</vt:lpstr>
      <vt:lpstr>EJECUCIÓN ACUMULADA DE GASTOS A OCTUBRE DE 2020  PARTIDA 18. CAPÍTULO 21. PROGRAMA 01: SERVIU I REGIÓN</vt:lpstr>
      <vt:lpstr>EJECUCIÓN ACUMULADA DE GASTOS A OCTUBRE DE 2020  PARTIDA 18. CAPÍTULO 22. PROGRAMA 01: SERVIU II REGIÓN</vt:lpstr>
      <vt:lpstr>EJECUCIÓN ACUMULADA DE GASTOS A OCTUBRE DE 2020  PARTIDA 18. CAPÍTULO 23. PROGRAMA 01: SERVIU III REGIÓN</vt:lpstr>
      <vt:lpstr>EJECUCIÓN ACUMULADA DE GASTOS A OCTUBRE DE 2020  PARTIDA 18. CAPÍTULO 24. PROGRAMA 01: SERVIU IV REGIÓN</vt:lpstr>
      <vt:lpstr>EJECUCIÓN ACUMULADA DE GASTOS A OCTUBRE DE 2020  PARTIDA 18. CAPÍTULO 25. PROGRAMA 01: SERVIU V REGIÓN</vt:lpstr>
      <vt:lpstr>EJECUCIÓN ACUMULADA DE GASTOS A OCTUBRE DE 2020  PARTIDA 18. CAPÍTULO 26. PROGRAMA 01: SERVIU VI REGIÓN</vt:lpstr>
      <vt:lpstr>EJECUCIÓN ACUMULADA DE GASTOS A OCTUBRE DE 2020  PARTIDA 18. CAPÍTULO 27. PROGRAMA 01: SERVIU VII REGIÓN</vt:lpstr>
      <vt:lpstr>EJECUCIÓN ACUMULADA DE GASTOS A OCTUBRE DE 2020  PARTIDA 18. CAPÍTULO 28. PROGRAMA 01: SERVIU VIII REGIÓN</vt:lpstr>
      <vt:lpstr>EJECUCIÓN ACUMULADA DE GASTOS A OCTUBRE DE 2020  PARTIDA 18. CAPÍTULO 29. PROGRAMA 01: SERVIU IX REGIÓN</vt:lpstr>
      <vt:lpstr>EJECUCIÓN ACUMULADA DE GASTOS A OCTUBRE DE 2020  PARTIDA 18. CAPÍTULO 30. PROGRAMA 01: SERVIU X REGIÓN</vt:lpstr>
      <vt:lpstr>EJECUCIÓN ACUMULADA DE GASTOS A OCTUBRE DE 2020  PARTIDA 18. CAPÍTULO 31. PROGRAMA 01: SERVIU XI REGIÓN</vt:lpstr>
      <vt:lpstr>EJECUCIÓN ACUMULADA DE GASTOS A OCTUBRE DE 2020  PARTIDA 18. CAPÍTULO 32. PROGRAMA 01: SERVIU XII REGIÓN</vt:lpstr>
      <vt:lpstr>EJECUCIÓN ACUMULADA DE GASTOS A OCTUBRE DE 2020  PARTIDA 18. CAPÍTULO 33. PROGRAMA 01: SERVIU REGIÓN METROPOLITANA</vt:lpstr>
      <vt:lpstr>EJECUCIÓN ACUMULADA DE GASTOS A OCTUBRE DE 2020  PARTIDA 18. CAPÍTULO 34. PROGRAMA 01: SERVIU XIV REGIÓN</vt:lpstr>
      <vt:lpstr>EJECUCIÓN ACUMULADA DE GASTOS A OCTUBRE DE 2020  PARTIDA 18. CAPÍTULO 35. PROGRAMA 01: SERVIU XV REGIÓN</vt:lpstr>
      <vt:lpstr>EJECUCIÓN ACUMULADA DE GASTOS A OCTUBRE DE 2020  PARTIDA 18. CAPÍTULO 36. PROGRAMA 01: SERVIU XVI REGIÓN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63</cp:revision>
  <dcterms:created xsi:type="dcterms:W3CDTF">2019-12-13T17:53:17Z</dcterms:created>
  <dcterms:modified xsi:type="dcterms:W3CDTF">2020-12-14T13:22:33Z</dcterms:modified>
</cp:coreProperties>
</file>