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3"/>
  </p:notesMasterIdLst>
  <p:sldIdLst>
    <p:sldId id="257" r:id="rId2"/>
    <p:sldId id="258" r:id="rId3"/>
    <p:sldId id="289" r:id="rId4"/>
    <p:sldId id="260" r:id="rId5"/>
    <p:sldId id="261" r:id="rId6"/>
    <p:sldId id="262" r:id="rId7"/>
    <p:sldId id="290" r:id="rId8"/>
    <p:sldId id="291" r:id="rId9"/>
    <p:sldId id="292" r:id="rId10"/>
    <p:sldId id="263" r:id="rId11"/>
    <p:sldId id="281" r:id="rId12"/>
    <p:sldId id="264" r:id="rId13"/>
    <p:sldId id="282" r:id="rId14"/>
    <p:sldId id="266" r:id="rId15"/>
    <p:sldId id="284" r:id="rId16"/>
    <p:sldId id="285" r:id="rId17"/>
    <p:sldId id="294" r:id="rId18"/>
    <p:sldId id="295" r:id="rId19"/>
    <p:sldId id="267" r:id="rId20"/>
    <p:sldId id="268" r:id="rId21"/>
    <p:sldId id="269" r:id="rId22"/>
    <p:sldId id="270" r:id="rId23"/>
    <p:sldId id="286" r:id="rId24"/>
    <p:sldId id="288" r:id="rId25"/>
    <p:sldId id="296" r:id="rId26"/>
    <p:sldId id="287" r:id="rId27"/>
    <p:sldId id="271" r:id="rId28"/>
    <p:sldId id="272" r:id="rId29"/>
    <p:sldId id="273" r:id="rId30"/>
    <p:sldId id="274" r:id="rId31"/>
    <p:sldId id="275" r:id="rId3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27772385877454E-2"/>
          <c:y val="0.21640546073774436"/>
          <c:w val="0.87416636621088206"/>
          <c:h val="0.341774199009757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211B-4C7C-A47B-3920AABFD1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11B-4C7C-A47B-3920AABFD1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11B-4C7C-A47B-3920AABFD1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11B-4C7C-A47B-3920AABFD1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11B-4C7C-A47B-3920AABFD1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11B-4C7C-A47B-3920AABFD1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211B-4C7C-A47B-3920AABFD1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11B-4C7C-A47B-3920AABFD1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211B-4C7C-A47B-3920AABFD14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11B-4C7C-A47B-3920AABFD14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211B-4C7C-A47B-3920AABFD14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11B-4C7C-A47B-3920AABFD14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'[16.xlsx]Partida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'[16.xlsx]Partida 16'!$D$53:$D$64</c:f>
              <c:numCache>
                <c:formatCode>0%</c:formatCode>
                <c:ptCount val="12"/>
                <c:pt idx="0">
                  <c:v>0.33270557680437818</c:v>
                </c:pt>
                <c:pt idx="1">
                  <c:v>0.17604282906020347</c:v>
                </c:pt>
                <c:pt idx="2">
                  <c:v>0.12859085811061649</c:v>
                </c:pt>
                <c:pt idx="3">
                  <c:v>0.23405348348898733</c:v>
                </c:pt>
                <c:pt idx="4">
                  <c:v>8.3845359959126207E-5</c:v>
                </c:pt>
                <c:pt idx="5">
                  <c:v>6.3605786014898173E-5</c:v>
                </c:pt>
                <c:pt idx="6">
                  <c:v>7.2584091241308414E-3</c:v>
                </c:pt>
                <c:pt idx="7">
                  <c:v>7.3558134373540876E-2</c:v>
                </c:pt>
                <c:pt idx="8">
                  <c:v>1.0699850278995266E-2</c:v>
                </c:pt>
                <c:pt idx="9">
                  <c:v>1.1520590373209537E-2</c:v>
                </c:pt>
                <c:pt idx="10">
                  <c:v>2.5421854451548119E-2</c:v>
                </c:pt>
                <c:pt idx="11">
                  <c:v>9.6278841588030348E-7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11B-4C7C-A47B-3920AABF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67340541070507154"/>
          <c:w val="0.77335640138408301"/>
          <c:h val="0.2994859774590174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Distribución presupuesto inicial por Instituciones</a:t>
            </a:r>
            <a:r>
              <a:rPr lang="es-ES" baseline="0"/>
              <a:t> Centralizadas </a:t>
            </a:r>
            <a:r>
              <a:rPr lang="es-ES"/>
              <a:t>(millones de 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Presupuestarios'!$AE$19:$AE$24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0C53-44E5-87D7-80591C5B8F7B}"/>
            </c:ext>
          </c:extLst>
        </c:ser>
        <c:ser>
          <c:idx val="1"/>
          <c:order val="1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Presupuestarios'!$AF$19:$AF$24</c:f>
              <c:numCache>
                <c:formatCode>#,##0_ ;[Red]\-#,##0\ </c:formatCode>
                <c:ptCount val="6"/>
                <c:pt idx="0">
                  <c:v>11806103338000</c:v>
                </c:pt>
                <c:pt idx="1">
                  <c:v>35672287000</c:v>
                </c:pt>
                <c:pt idx="2">
                  <c:v>10954781000</c:v>
                </c:pt>
                <c:pt idx="3">
                  <c:v>494398167000</c:v>
                </c:pt>
                <c:pt idx="4">
                  <c:v>1173004915000</c:v>
                </c:pt>
                <c:pt idx="5">
                  <c:v>14855910000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53-44E5-87D7-80591C5B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9441280"/>
        <c:axId val="299437752"/>
      </c:barChart>
      <c:catAx>
        <c:axId val="29944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9437752"/>
        <c:crosses val="autoZero"/>
        <c:auto val="1"/>
        <c:lblAlgn val="ctr"/>
        <c:lblOffset val="100"/>
        <c:noMultiLvlLbl val="0"/>
      </c:catAx>
      <c:valAx>
        <c:axId val="299437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99441280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16'!$C$29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16'!$D$29:$O$29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7.5743557702378658E-2</c:v>
                </c:pt>
                <c:pt idx="2">
                  <c:v>9.7962198367100017E-2</c:v>
                </c:pt>
                <c:pt idx="3">
                  <c:v>9.2324649801971706E-2</c:v>
                </c:pt>
                <c:pt idx="4">
                  <c:v>8.5780761731610533E-2</c:v>
                </c:pt>
                <c:pt idx="5">
                  <c:v>9.6377017583262267E-2</c:v>
                </c:pt>
                <c:pt idx="6">
                  <c:v>8.466404364642971E-2</c:v>
                </c:pt>
                <c:pt idx="7">
                  <c:v>8.3416746798050237E-2</c:v>
                </c:pt>
                <c:pt idx="8">
                  <c:v>9.0119954062266486E-2</c:v>
                </c:pt>
                <c:pt idx="9">
                  <c:v>8.7091342995289187E-2</c:v>
                </c:pt>
                <c:pt idx="10">
                  <c:v>7.9554517931259672E-2</c:v>
                </c:pt>
                <c:pt idx="11">
                  <c:v>0.12013139173005576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E2-47C7-8885-E695538B12A2}"/>
            </c:ext>
          </c:extLst>
        </c:ser>
        <c:ser>
          <c:idx val="1"/>
          <c:order val="1"/>
          <c:tx>
            <c:strRef>
              <c:f>'Partida 16'!$C$28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16'!$D$28:$O$28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E2-47C7-8885-E695538B12A2}"/>
            </c:ext>
          </c:extLst>
        </c:ser>
        <c:ser>
          <c:idx val="2"/>
          <c:order val="2"/>
          <c:tx>
            <c:strRef>
              <c:f>'Partida 16'!$C$27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16'!$D$27:$M$27</c:f>
              <c:numCache>
                <c:formatCode>0.0%</c:formatCode>
                <c:ptCount val="10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  <c:pt idx="8">
                  <c:v>9.4044250777182009E-2</c:v>
                </c:pt>
                <c:pt idx="9">
                  <c:v>7.8843074632570412E-2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E2-47C7-8885-E695538B12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1209896"/>
        <c:axId val="331210288"/>
      </c:barChart>
      <c:catAx>
        <c:axId val="331209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10288"/>
        <c:crosses val="autoZero"/>
        <c:auto val="1"/>
        <c:lblAlgn val="ctr"/>
        <c:lblOffset val="100"/>
        <c:noMultiLvlLbl val="0"/>
      </c:catAx>
      <c:valAx>
        <c:axId val="331210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098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16'!$C$23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16'!$D$23:$O$23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0.1840811336069976</c:v>
                </c:pt>
                <c:pt idx="2">
                  <c:v>0.28167545954436873</c:v>
                </c:pt>
                <c:pt idx="3">
                  <c:v>0.37249733960668791</c:v>
                </c:pt>
                <c:pt idx="4">
                  <c:v>0.45576637876179948</c:v>
                </c:pt>
                <c:pt idx="5">
                  <c:v>0.55207629858037233</c:v>
                </c:pt>
                <c:pt idx="6">
                  <c:v>0.6413722557148146</c:v>
                </c:pt>
                <c:pt idx="7">
                  <c:v>0.69985988660210674</c:v>
                </c:pt>
                <c:pt idx="8">
                  <c:v>0.78909398378536766</c:v>
                </c:pt>
                <c:pt idx="9">
                  <c:v>0.87169937981776424</c:v>
                </c:pt>
                <c:pt idx="10">
                  <c:v>0.91974118510715153</c:v>
                </c:pt>
                <c:pt idx="11">
                  <c:v>1.0188690281810886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E6-410C-915A-AECCF7F88BBC}"/>
            </c:ext>
          </c:extLst>
        </c:ser>
        <c:ser>
          <c:idx val="1"/>
          <c:order val="1"/>
          <c:tx>
            <c:strRef>
              <c:f>'Partida 16'!$C$22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16'!$D$22:$O$22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0E6-410C-915A-AECCF7F88BBC}"/>
            </c:ext>
          </c:extLst>
        </c:ser>
        <c:ser>
          <c:idx val="2"/>
          <c:order val="2"/>
          <c:tx>
            <c:strRef>
              <c:f>'Partida 16'!$C$21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E6-410C-915A-AECCF7F88BBC}"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E6-410C-915A-AECCF7F88BBC}"/>
                </c:ext>
              </c:extLst>
            </c:dLbl>
            <c:dLbl>
              <c:idx val="2"/>
              <c:layout>
                <c:manualLayout>
                  <c:x val="-4.4444444444444446E-2"/>
                  <c:y val="5.555555555555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0E6-410C-915A-AECCF7F88BBC}"/>
                </c:ext>
              </c:extLst>
            </c:dLbl>
            <c:dLbl>
              <c:idx val="3"/>
              <c:layout>
                <c:manualLayout>
                  <c:x val="-4.16666666666667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E6-410C-915A-AECCF7F88BBC}"/>
                </c:ext>
              </c:extLst>
            </c:dLbl>
            <c:dLbl>
              <c:idx val="4"/>
              <c:layout>
                <c:manualLayout>
                  <c:x val="-4.166666666666672E-2"/>
                  <c:y val="5.5555555555555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0E6-410C-915A-AECCF7F88BBC}"/>
                </c:ext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E6-410C-915A-AECCF7F88BBC}"/>
                </c:ext>
              </c:extLst>
            </c:dLbl>
            <c:dLbl>
              <c:idx val="6"/>
              <c:layout>
                <c:manualLayout>
                  <c:x val="-3.3333333333333437E-2"/>
                  <c:y val="4.629629629629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0E6-410C-915A-AECCF7F88BBC}"/>
                </c:ext>
              </c:extLst>
            </c:dLbl>
            <c:dLbl>
              <c:idx val="7"/>
              <c:layout>
                <c:manualLayout>
                  <c:x val="-4.4444444444444446E-2"/>
                  <c:y val="4.166666666666675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700" b="1" i="0">
                        <a:solidFill>
                          <a:sysClr val="windowText" lastClr="000000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C0E6-410C-915A-AECCF7F88BBC}"/>
                </c:ext>
              </c:extLst>
            </c:dLbl>
            <c:dLbl>
              <c:idx val="8"/>
              <c:layout>
                <c:manualLayout>
                  <c:x val="-5.555555555555555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0E6-410C-915A-AECCF7F88BBC}"/>
                </c:ext>
              </c:extLst>
            </c:dLbl>
            <c:dLbl>
              <c:idx val="9"/>
              <c:layout>
                <c:manualLayout>
                  <c:x val="-4.1666666666666664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0E6-410C-915A-AECCF7F88BBC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16'!$D$21:$M$21</c:f>
              <c:numCache>
                <c:formatCode>0.0%</c:formatCode>
                <c:ptCount val="10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  <c:pt idx="8">
                  <c:v>0.72553725910658462</c:v>
                </c:pt>
                <c:pt idx="9">
                  <c:v>0.77497695946400114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0E6-410C-915A-AECCF7F88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211856"/>
        <c:axId val="331210680"/>
      </c:lineChart>
      <c:catAx>
        <c:axId val="33121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10680"/>
        <c:crosses val="autoZero"/>
        <c:auto val="1"/>
        <c:lblAlgn val="ctr"/>
        <c:lblOffset val="100"/>
        <c:noMultiLvlLbl val="0"/>
      </c:catAx>
      <c:valAx>
        <c:axId val="331210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118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99C28C0-1822-496D-85C3-A834AF563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69183"/>
              </p:ext>
            </p:extLst>
          </p:nvPr>
        </p:nvGraphicFramePr>
        <p:xfrm>
          <a:off x="611559" y="2357825"/>
          <a:ext cx="7886699" cy="3083827"/>
        </p:xfrm>
        <a:graphic>
          <a:graphicData uri="http://schemas.openxmlformats.org/drawingml/2006/table">
            <a:tbl>
              <a:tblPr/>
              <a:tblGrid>
                <a:gridCol w="278354">
                  <a:extLst>
                    <a:ext uri="{9D8B030D-6E8A-4147-A177-3AD203B41FA5}">
                      <a16:colId xmlns:a16="http://schemas.microsoft.com/office/drawing/2014/main" val="2790696919"/>
                    </a:ext>
                  </a:extLst>
                </a:gridCol>
                <a:gridCol w="266756">
                  <a:extLst>
                    <a:ext uri="{9D8B030D-6E8A-4147-A177-3AD203B41FA5}">
                      <a16:colId xmlns:a16="http://schemas.microsoft.com/office/drawing/2014/main" val="266712703"/>
                    </a:ext>
                  </a:extLst>
                </a:gridCol>
                <a:gridCol w="269656">
                  <a:extLst>
                    <a:ext uri="{9D8B030D-6E8A-4147-A177-3AD203B41FA5}">
                      <a16:colId xmlns:a16="http://schemas.microsoft.com/office/drawing/2014/main" val="1196144536"/>
                    </a:ext>
                  </a:extLst>
                </a:gridCol>
                <a:gridCol w="2844432">
                  <a:extLst>
                    <a:ext uri="{9D8B030D-6E8A-4147-A177-3AD203B41FA5}">
                      <a16:colId xmlns:a16="http://schemas.microsoft.com/office/drawing/2014/main" val="3305650952"/>
                    </a:ext>
                  </a:extLst>
                </a:gridCol>
                <a:gridCol w="756775">
                  <a:extLst>
                    <a:ext uri="{9D8B030D-6E8A-4147-A177-3AD203B41FA5}">
                      <a16:colId xmlns:a16="http://schemas.microsoft.com/office/drawing/2014/main" val="2050901841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1074071888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3870966054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3429102523"/>
                    </a:ext>
                  </a:extLst>
                </a:gridCol>
                <a:gridCol w="582804">
                  <a:extLst>
                    <a:ext uri="{9D8B030D-6E8A-4147-A177-3AD203B41FA5}">
                      <a16:colId xmlns:a16="http://schemas.microsoft.com/office/drawing/2014/main" val="3809290910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2089899300"/>
                    </a:ext>
                  </a:extLst>
                </a:gridCol>
              </a:tblGrid>
              <a:tr h="1393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827937"/>
                  </a:ext>
                </a:extLst>
              </a:tr>
              <a:tr h="426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57768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10.139.724.640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1.855.683.347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8.395.696.918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484653"/>
                  </a:ext>
                </a:extLst>
              </a:tr>
              <a:tr h="14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21.371.928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25.363.311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3.991.383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21.914.898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50992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26.678.492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30.690.303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4.011.811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18.993.318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0334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1.411.027.552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373.474.795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1.208.830.068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37387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1.410.316.094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372.763.337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1.208.126.651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029891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521.144.187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-92.653.441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436.385.895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73535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889.171.907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465.416.778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771.740.756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63915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711.458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711.458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703.417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38779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415.580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415.580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415.578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2037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287.839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60687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8.626.508.423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1.444.308.285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7.102.100.398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55317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376.604.960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82.215.103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234.185.376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0489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365.078.290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82.215.103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225.796.173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3646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8.389.203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064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8.118.389.538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1.316.736.417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6.765.467.123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11967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18272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2.128.670.238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135.584.469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1.772.554.449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74770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2.220.969.975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691.993.699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1.628.273.542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861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11559" y="6237312"/>
            <a:ext cx="747174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Dipres</a:t>
            </a:r>
            <a:endParaRPr kumimoji="0" lang="es-C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03599" y="77131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2F9EA71-EFCB-4006-A9C5-665034AC72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430852"/>
              </p:ext>
            </p:extLst>
          </p:nvPr>
        </p:nvGraphicFramePr>
        <p:xfrm>
          <a:off x="628650" y="2112993"/>
          <a:ext cx="7886699" cy="3911408"/>
        </p:xfrm>
        <a:graphic>
          <a:graphicData uri="http://schemas.openxmlformats.org/drawingml/2006/table">
            <a:tbl>
              <a:tblPr/>
              <a:tblGrid>
                <a:gridCol w="278354">
                  <a:extLst>
                    <a:ext uri="{9D8B030D-6E8A-4147-A177-3AD203B41FA5}">
                      <a16:colId xmlns:a16="http://schemas.microsoft.com/office/drawing/2014/main" val="1812688789"/>
                    </a:ext>
                  </a:extLst>
                </a:gridCol>
                <a:gridCol w="266756">
                  <a:extLst>
                    <a:ext uri="{9D8B030D-6E8A-4147-A177-3AD203B41FA5}">
                      <a16:colId xmlns:a16="http://schemas.microsoft.com/office/drawing/2014/main" val="3687421695"/>
                    </a:ext>
                  </a:extLst>
                </a:gridCol>
                <a:gridCol w="269656">
                  <a:extLst>
                    <a:ext uri="{9D8B030D-6E8A-4147-A177-3AD203B41FA5}">
                      <a16:colId xmlns:a16="http://schemas.microsoft.com/office/drawing/2014/main" val="827090736"/>
                    </a:ext>
                  </a:extLst>
                </a:gridCol>
                <a:gridCol w="2844432">
                  <a:extLst>
                    <a:ext uri="{9D8B030D-6E8A-4147-A177-3AD203B41FA5}">
                      <a16:colId xmlns:a16="http://schemas.microsoft.com/office/drawing/2014/main" val="2626710741"/>
                    </a:ext>
                  </a:extLst>
                </a:gridCol>
                <a:gridCol w="756775">
                  <a:extLst>
                    <a:ext uri="{9D8B030D-6E8A-4147-A177-3AD203B41FA5}">
                      <a16:colId xmlns:a16="http://schemas.microsoft.com/office/drawing/2014/main" val="2373658441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940441527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1982030338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883206724"/>
                    </a:ext>
                  </a:extLst>
                </a:gridCol>
                <a:gridCol w="582804">
                  <a:extLst>
                    <a:ext uri="{9D8B030D-6E8A-4147-A177-3AD203B41FA5}">
                      <a16:colId xmlns:a16="http://schemas.microsoft.com/office/drawing/2014/main" val="634269743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3867464088"/>
                    </a:ext>
                  </a:extLst>
                </a:gridCol>
              </a:tblGrid>
              <a:tr h="1393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307132"/>
                  </a:ext>
                </a:extLst>
              </a:tr>
              <a:tr h="426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12581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3.590.762.537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424.810.103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3.218.610.382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45605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177.305.668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64.348.146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145.347.630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339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131.159.379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45.002.219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102.347.643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51394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1.085.261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1.085.261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5653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102.347.643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21861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Gobiernos Extranjeros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84727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Chile – España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592111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34931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99117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2310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46635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22.908.039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22.908.039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22.897.493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58711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8.173.683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8.173.683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8.172.887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30002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14.734.356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14.734.356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14.724.606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08469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1.899.358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87451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17135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52643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90503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1.852.934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187.839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1.852.934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94512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12.470.992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078531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12.470.992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96444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53727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19070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7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222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763" y="150810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794426"/>
            <a:ext cx="7886701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5DE33EE-F514-469D-9429-4A376926F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678783"/>
              </p:ext>
            </p:extLst>
          </p:nvPr>
        </p:nvGraphicFramePr>
        <p:xfrm>
          <a:off x="628649" y="2348880"/>
          <a:ext cx="7886701" cy="2901709"/>
        </p:xfrm>
        <a:graphic>
          <a:graphicData uri="http://schemas.openxmlformats.org/drawingml/2006/table">
            <a:tbl>
              <a:tblPr/>
              <a:tblGrid>
                <a:gridCol w="701040">
                  <a:extLst>
                    <a:ext uri="{9D8B030D-6E8A-4147-A177-3AD203B41FA5}">
                      <a16:colId xmlns:a16="http://schemas.microsoft.com/office/drawing/2014/main" val="2892657751"/>
                    </a:ext>
                  </a:extLst>
                </a:gridCol>
                <a:gridCol w="242668">
                  <a:extLst>
                    <a:ext uri="{9D8B030D-6E8A-4147-A177-3AD203B41FA5}">
                      <a16:colId xmlns:a16="http://schemas.microsoft.com/office/drawing/2014/main" val="1716846969"/>
                    </a:ext>
                  </a:extLst>
                </a:gridCol>
                <a:gridCol w="250757">
                  <a:extLst>
                    <a:ext uri="{9D8B030D-6E8A-4147-A177-3AD203B41FA5}">
                      <a16:colId xmlns:a16="http://schemas.microsoft.com/office/drawing/2014/main" val="3202611952"/>
                    </a:ext>
                  </a:extLst>
                </a:gridCol>
                <a:gridCol w="2631596">
                  <a:extLst>
                    <a:ext uri="{9D8B030D-6E8A-4147-A177-3AD203B41FA5}">
                      <a16:colId xmlns:a16="http://schemas.microsoft.com/office/drawing/2014/main" val="3782133423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161251984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1129566585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604357634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3317380394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162793588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078025710"/>
                    </a:ext>
                  </a:extLst>
                </a:gridCol>
              </a:tblGrid>
              <a:tr h="1373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342507"/>
                  </a:ext>
                </a:extLst>
              </a:tr>
              <a:tr h="4206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99127"/>
                  </a:ext>
                </a:extLst>
              </a:tr>
              <a:tr h="145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2.128.670.238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135.584.469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1.772.554.445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584974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2.128.670.238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135.584.469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1.772.554.445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593010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2.128.670.238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135.584.469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1.772.554.445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65020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29.807.074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4.527.565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24.576.537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579732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45.414.313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7.368.393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38.503.135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613849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56.047.633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9.424.733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46.229.530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48807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36.288.979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6.573.169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30.871.626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78268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98.517.342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16.036.627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83.314.504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49973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59.447.688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9.626.703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50.621.315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46278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111.014.462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17.696.535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94.413.616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57061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29.794.186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4.373.062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25.615.236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420679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114.415.316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18.052.470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96.237.389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070550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157.621.256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24.124.069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131.458.358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877093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71.568.248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10.715.019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59.760.846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61438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73.838.722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10.712.609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62.971.670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9959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51.519.205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6.536.990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42.427.816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69090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61.998.259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7.849.983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49.444.975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86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2" y="1573419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889637"/>
            <a:ext cx="8040067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3AFAC21-A74A-4452-A854-6713D81D2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338659"/>
              </p:ext>
            </p:extLst>
          </p:nvPr>
        </p:nvGraphicFramePr>
        <p:xfrm>
          <a:off x="517836" y="2636912"/>
          <a:ext cx="8040067" cy="2755765"/>
        </p:xfrm>
        <a:graphic>
          <a:graphicData uri="http://schemas.openxmlformats.org/drawingml/2006/table">
            <a:tbl>
              <a:tblPr/>
              <a:tblGrid>
                <a:gridCol w="714673">
                  <a:extLst>
                    <a:ext uri="{9D8B030D-6E8A-4147-A177-3AD203B41FA5}">
                      <a16:colId xmlns:a16="http://schemas.microsoft.com/office/drawing/2014/main" val="1393816700"/>
                    </a:ext>
                  </a:extLst>
                </a:gridCol>
                <a:gridCol w="247387">
                  <a:extLst>
                    <a:ext uri="{9D8B030D-6E8A-4147-A177-3AD203B41FA5}">
                      <a16:colId xmlns:a16="http://schemas.microsoft.com/office/drawing/2014/main" val="3642613689"/>
                    </a:ext>
                  </a:extLst>
                </a:gridCol>
                <a:gridCol w="255633">
                  <a:extLst>
                    <a:ext uri="{9D8B030D-6E8A-4147-A177-3AD203B41FA5}">
                      <a16:colId xmlns:a16="http://schemas.microsoft.com/office/drawing/2014/main" val="272575790"/>
                    </a:ext>
                  </a:extLst>
                </a:gridCol>
                <a:gridCol w="2682770">
                  <a:extLst>
                    <a:ext uri="{9D8B030D-6E8A-4147-A177-3AD203B41FA5}">
                      <a16:colId xmlns:a16="http://schemas.microsoft.com/office/drawing/2014/main" val="3520281841"/>
                    </a:ext>
                  </a:extLst>
                </a:gridCol>
                <a:gridCol w="717421">
                  <a:extLst>
                    <a:ext uri="{9D8B030D-6E8A-4147-A177-3AD203B41FA5}">
                      <a16:colId xmlns:a16="http://schemas.microsoft.com/office/drawing/2014/main" val="204910349"/>
                    </a:ext>
                  </a:extLst>
                </a:gridCol>
                <a:gridCol w="717421">
                  <a:extLst>
                    <a:ext uri="{9D8B030D-6E8A-4147-A177-3AD203B41FA5}">
                      <a16:colId xmlns:a16="http://schemas.microsoft.com/office/drawing/2014/main" val="329713461"/>
                    </a:ext>
                  </a:extLst>
                </a:gridCol>
                <a:gridCol w="692683">
                  <a:extLst>
                    <a:ext uri="{9D8B030D-6E8A-4147-A177-3AD203B41FA5}">
                      <a16:colId xmlns:a16="http://schemas.microsoft.com/office/drawing/2014/main" val="2299272034"/>
                    </a:ext>
                  </a:extLst>
                </a:gridCol>
                <a:gridCol w="692683">
                  <a:extLst>
                    <a:ext uri="{9D8B030D-6E8A-4147-A177-3AD203B41FA5}">
                      <a16:colId xmlns:a16="http://schemas.microsoft.com/office/drawing/2014/main" val="2083766133"/>
                    </a:ext>
                  </a:extLst>
                </a:gridCol>
                <a:gridCol w="659698">
                  <a:extLst>
                    <a:ext uri="{9D8B030D-6E8A-4147-A177-3AD203B41FA5}">
                      <a16:colId xmlns:a16="http://schemas.microsoft.com/office/drawing/2014/main" val="2303883364"/>
                    </a:ext>
                  </a:extLst>
                </a:gridCol>
                <a:gridCol w="659698">
                  <a:extLst>
                    <a:ext uri="{9D8B030D-6E8A-4147-A177-3AD203B41FA5}">
                      <a16:colId xmlns:a16="http://schemas.microsoft.com/office/drawing/2014/main" val="455331302"/>
                    </a:ext>
                  </a:extLst>
                </a:gridCol>
              </a:tblGrid>
              <a:tr h="1373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246849"/>
                  </a:ext>
                </a:extLst>
              </a:tr>
              <a:tr h="4206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17271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22.360.658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2.576.402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18.056.058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652472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33.053.467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3.718.001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27.631.981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676150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117.604.971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16.754.206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101.258.757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568919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62.545.746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8.414.161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52.537.708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45075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36.274.704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4.905.817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30.499.071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71303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57.031.654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7.424.344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47.833.015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948679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9.857.168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7.607.417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070202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22.280.106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18.570.224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25226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85.483.821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12.827.802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71.523.851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992574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67.168.961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6.590.559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61.222.079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63604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150.991.221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21.454.927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123.927.731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592476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95.376.971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13.682.141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81.992.885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32883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152.566.259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21.903.841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129.992.034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136406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153.460.686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20.840.960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129.890.547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14210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-168.106.936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50714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39.734.334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5.554.759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33.564.534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779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348" y="1628800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3D7ACEF-35A2-44AF-9EF4-562A1DFDA5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129146"/>
              </p:ext>
            </p:extLst>
          </p:nvPr>
        </p:nvGraphicFramePr>
        <p:xfrm>
          <a:off x="641348" y="2285784"/>
          <a:ext cx="7861301" cy="3676650"/>
        </p:xfrm>
        <a:graphic>
          <a:graphicData uri="http://schemas.openxmlformats.org/drawingml/2006/table">
            <a:tbl>
              <a:tblPr/>
              <a:tblGrid>
                <a:gridCol w="772755">
                  <a:extLst>
                    <a:ext uri="{9D8B030D-6E8A-4147-A177-3AD203B41FA5}">
                      <a16:colId xmlns:a16="http://schemas.microsoft.com/office/drawing/2014/main" val="3013194004"/>
                    </a:ext>
                  </a:extLst>
                </a:gridCol>
                <a:gridCol w="267492">
                  <a:extLst>
                    <a:ext uri="{9D8B030D-6E8A-4147-A177-3AD203B41FA5}">
                      <a16:colId xmlns:a16="http://schemas.microsoft.com/office/drawing/2014/main" val="1955445300"/>
                    </a:ext>
                  </a:extLst>
                </a:gridCol>
                <a:gridCol w="276409">
                  <a:extLst>
                    <a:ext uri="{9D8B030D-6E8A-4147-A177-3AD203B41FA5}">
                      <a16:colId xmlns:a16="http://schemas.microsoft.com/office/drawing/2014/main" val="3698157012"/>
                    </a:ext>
                  </a:extLst>
                </a:gridCol>
                <a:gridCol w="2068607">
                  <a:extLst>
                    <a:ext uri="{9D8B030D-6E8A-4147-A177-3AD203B41FA5}">
                      <a16:colId xmlns:a16="http://schemas.microsoft.com/office/drawing/2014/main" val="3598947598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646436108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2991045619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3619489768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3566879926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3797800092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1214745874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128543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5921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2.220.969.975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1.628.273.538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6052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2.220.969.975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1.628.273.538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4772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2.220.969.975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1.628.273.538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3203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24.202.762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21.849.065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17.852.898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504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29.796.226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20.470.823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23.878.421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8866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71.318.384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45.402.879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61.016.440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886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34.234.591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23.576.870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22.189.869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0821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77.329.207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57.435.397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61.556.341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7836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50.770.006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30.691.272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36.657.995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9536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77.692.948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36.423.181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68.647.498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7526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38.698.287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13.565.986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33.477.424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52886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79.684.812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35.140.175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68.402.688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284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88.354.499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46.521.963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68.291.200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2917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56.943.967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32.809.047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56.422.388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0276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89.641.175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42.510.738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73.674.708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0387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61.199.295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27.639.149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48.577.731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1465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48.144.862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24.229.825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42.860.627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2298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17.509.573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44.229.566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5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348" y="1628800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FBF5CEF-AB71-4170-A780-49A7B95D4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466373"/>
              </p:ext>
            </p:extLst>
          </p:nvPr>
        </p:nvGraphicFramePr>
        <p:xfrm>
          <a:off x="640244" y="2307679"/>
          <a:ext cx="7861301" cy="3857625"/>
        </p:xfrm>
        <a:graphic>
          <a:graphicData uri="http://schemas.openxmlformats.org/drawingml/2006/table">
            <a:tbl>
              <a:tblPr/>
              <a:tblGrid>
                <a:gridCol w="772755">
                  <a:extLst>
                    <a:ext uri="{9D8B030D-6E8A-4147-A177-3AD203B41FA5}">
                      <a16:colId xmlns:a16="http://schemas.microsoft.com/office/drawing/2014/main" val="3143037751"/>
                    </a:ext>
                  </a:extLst>
                </a:gridCol>
                <a:gridCol w="267492">
                  <a:extLst>
                    <a:ext uri="{9D8B030D-6E8A-4147-A177-3AD203B41FA5}">
                      <a16:colId xmlns:a16="http://schemas.microsoft.com/office/drawing/2014/main" val="3888109965"/>
                    </a:ext>
                  </a:extLst>
                </a:gridCol>
                <a:gridCol w="276409">
                  <a:extLst>
                    <a:ext uri="{9D8B030D-6E8A-4147-A177-3AD203B41FA5}">
                      <a16:colId xmlns:a16="http://schemas.microsoft.com/office/drawing/2014/main" val="4115242143"/>
                    </a:ext>
                  </a:extLst>
                </a:gridCol>
                <a:gridCol w="2068607">
                  <a:extLst>
                    <a:ext uri="{9D8B030D-6E8A-4147-A177-3AD203B41FA5}">
                      <a16:colId xmlns:a16="http://schemas.microsoft.com/office/drawing/2014/main" val="1051058280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4112603173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4129303579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3752117907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3469249989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1309100343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266475626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8546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1641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46.039.516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26.186.213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37.385.725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3082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107.799.121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76.258.636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79.283.622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5942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62.820.855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30.318.426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50.944.360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5701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41.253.417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22.066.068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29.987.172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6980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60.371.509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51.587.411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535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48.867.940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43.551.060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0215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45.293.538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22.085.246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33.011.564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2414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63.620.719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34.184.249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50.244.523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4175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80.309.581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9317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85.562.366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40.146.691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65.734.532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204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108.145.829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53.585.196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97.869.524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550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167.870.012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116.799.993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139.539.310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8318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105.001.454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48.285.611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94.015.671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5013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585.894.691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242.603.359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-343.291.332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1835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8.171.764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8.139.152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4.724.579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14487,2%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2782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11.925.683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1.994.711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7.512.447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05468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9.566.215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517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49.741.920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23.012.523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545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CB257C3-D098-49F2-9661-2B23EB7D5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654976"/>
              </p:ext>
            </p:extLst>
          </p:nvPr>
        </p:nvGraphicFramePr>
        <p:xfrm>
          <a:off x="500351" y="2514453"/>
          <a:ext cx="8064897" cy="3458261"/>
        </p:xfrm>
        <a:graphic>
          <a:graphicData uri="http://schemas.openxmlformats.org/drawingml/2006/table">
            <a:tbl>
              <a:tblPr/>
              <a:tblGrid>
                <a:gridCol w="255690">
                  <a:extLst>
                    <a:ext uri="{9D8B030D-6E8A-4147-A177-3AD203B41FA5}">
                      <a16:colId xmlns:a16="http://schemas.microsoft.com/office/drawing/2014/main" val="2229991303"/>
                    </a:ext>
                  </a:extLst>
                </a:gridCol>
                <a:gridCol w="245036">
                  <a:extLst>
                    <a:ext uri="{9D8B030D-6E8A-4147-A177-3AD203B41FA5}">
                      <a16:colId xmlns:a16="http://schemas.microsoft.com/office/drawing/2014/main" val="2595407001"/>
                    </a:ext>
                  </a:extLst>
                </a:gridCol>
                <a:gridCol w="247700">
                  <a:extLst>
                    <a:ext uri="{9D8B030D-6E8A-4147-A177-3AD203B41FA5}">
                      <a16:colId xmlns:a16="http://schemas.microsoft.com/office/drawing/2014/main" val="460434586"/>
                    </a:ext>
                  </a:extLst>
                </a:gridCol>
                <a:gridCol w="3451818">
                  <a:extLst>
                    <a:ext uri="{9D8B030D-6E8A-4147-A177-3AD203B41FA5}">
                      <a16:colId xmlns:a16="http://schemas.microsoft.com/office/drawing/2014/main" val="3070443420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1919577529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3961535918"/>
                    </a:ext>
                  </a:extLst>
                </a:gridCol>
                <a:gridCol w="663197">
                  <a:extLst>
                    <a:ext uri="{9D8B030D-6E8A-4147-A177-3AD203B41FA5}">
                      <a16:colId xmlns:a16="http://schemas.microsoft.com/office/drawing/2014/main" val="1695395064"/>
                    </a:ext>
                  </a:extLst>
                </a:gridCol>
                <a:gridCol w="671187">
                  <a:extLst>
                    <a:ext uri="{9D8B030D-6E8A-4147-A177-3AD203B41FA5}">
                      <a16:colId xmlns:a16="http://schemas.microsoft.com/office/drawing/2014/main" val="2165158031"/>
                    </a:ext>
                  </a:extLst>
                </a:gridCol>
                <a:gridCol w="553996">
                  <a:extLst>
                    <a:ext uri="{9D8B030D-6E8A-4147-A177-3AD203B41FA5}">
                      <a16:colId xmlns:a16="http://schemas.microsoft.com/office/drawing/2014/main" val="268878267"/>
                    </a:ext>
                  </a:extLst>
                </a:gridCol>
                <a:gridCol w="585957">
                  <a:extLst>
                    <a:ext uri="{9D8B030D-6E8A-4147-A177-3AD203B41FA5}">
                      <a16:colId xmlns:a16="http://schemas.microsoft.com/office/drawing/2014/main" val="2047654275"/>
                    </a:ext>
                  </a:extLst>
                </a:gridCol>
              </a:tblGrid>
              <a:tr h="1251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3588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54938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3.590.762.537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424.810.103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3.218.610.377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18517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3.590.762.537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424.810.103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3.218.610.377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8089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3.590.762.537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424.810.103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3.218.610.377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33584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51.579.207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1.279.822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46.448.546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82340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65.364.867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2.183.488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61.862.016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34113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114.690.473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17.644.251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99.139.793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25956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30.828.576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3.388.007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30.754.401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31999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42.715.154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2.957.248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39.924.173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65695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19.069.401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2.120.888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16.750.310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32893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51.517.960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7.616.574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51.497.411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578116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52.533.430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7.328.913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51.872.952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47375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31.588.513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7.231.318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29.610.494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20764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79.665.431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6.692.196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72.566.526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09212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19.231.365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1.971.819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16.876.799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82854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19.759.957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3.078.389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17.004.380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77739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112.026.471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24.925.106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87.247.685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95171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37.086.763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10.541.138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28.903.476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4202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29.179.572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7.255.175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21.647.475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01644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26.206.752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2.328.206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23.476.098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71844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21.996.533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3.424.685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19.616.323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40078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94.475.301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8.650.089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81.729.680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46690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27.434.445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2.821.093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22.452.107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440531"/>
                  </a:ext>
                </a:extLst>
              </a:tr>
              <a:tr h="1564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15.342.476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1.248.677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12.406.268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236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OCTUBRE DE 2020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F69B019-3122-4B17-9649-738FFB2ADC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854326"/>
              </p:ext>
            </p:extLst>
          </p:nvPr>
        </p:nvGraphicFramePr>
        <p:xfrm>
          <a:off x="500352" y="2415256"/>
          <a:ext cx="8064898" cy="3439483"/>
        </p:xfrm>
        <a:graphic>
          <a:graphicData uri="http://schemas.openxmlformats.org/drawingml/2006/table">
            <a:tbl>
              <a:tblPr/>
              <a:tblGrid>
                <a:gridCol w="255690">
                  <a:extLst>
                    <a:ext uri="{9D8B030D-6E8A-4147-A177-3AD203B41FA5}">
                      <a16:colId xmlns:a16="http://schemas.microsoft.com/office/drawing/2014/main" val="2955938506"/>
                    </a:ext>
                  </a:extLst>
                </a:gridCol>
                <a:gridCol w="245036">
                  <a:extLst>
                    <a:ext uri="{9D8B030D-6E8A-4147-A177-3AD203B41FA5}">
                      <a16:colId xmlns:a16="http://schemas.microsoft.com/office/drawing/2014/main" val="2329095704"/>
                    </a:ext>
                  </a:extLst>
                </a:gridCol>
                <a:gridCol w="247700">
                  <a:extLst>
                    <a:ext uri="{9D8B030D-6E8A-4147-A177-3AD203B41FA5}">
                      <a16:colId xmlns:a16="http://schemas.microsoft.com/office/drawing/2014/main" val="362370930"/>
                    </a:ext>
                  </a:extLst>
                </a:gridCol>
                <a:gridCol w="3451819">
                  <a:extLst>
                    <a:ext uri="{9D8B030D-6E8A-4147-A177-3AD203B41FA5}">
                      <a16:colId xmlns:a16="http://schemas.microsoft.com/office/drawing/2014/main" val="2477027626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3976055094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3909405728"/>
                    </a:ext>
                  </a:extLst>
                </a:gridCol>
                <a:gridCol w="663197">
                  <a:extLst>
                    <a:ext uri="{9D8B030D-6E8A-4147-A177-3AD203B41FA5}">
                      <a16:colId xmlns:a16="http://schemas.microsoft.com/office/drawing/2014/main" val="760904297"/>
                    </a:ext>
                  </a:extLst>
                </a:gridCol>
                <a:gridCol w="671187">
                  <a:extLst>
                    <a:ext uri="{9D8B030D-6E8A-4147-A177-3AD203B41FA5}">
                      <a16:colId xmlns:a16="http://schemas.microsoft.com/office/drawing/2014/main" val="1611793462"/>
                    </a:ext>
                  </a:extLst>
                </a:gridCol>
                <a:gridCol w="553996">
                  <a:extLst>
                    <a:ext uri="{9D8B030D-6E8A-4147-A177-3AD203B41FA5}">
                      <a16:colId xmlns:a16="http://schemas.microsoft.com/office/drawing/2014/main" val="3164267919"/>
                    </a:ext>
                  </a:extLst>
                </a:gridCol>
                <a:gridCol w="585957">
                  <a:extLst>
                    <a:ext uri="{9D8B030D-6E8A-4147-A177-3AD203B41FA5}">
                      <a16:colId xmlns:a16="http://schemas.microsoft.com/office/drawing/2014/main" val="4257670402"/>
                    </a:ext>
                  </a:extLst>
                </a:gridCol>
              </a:tblGrid>
              <a:tr h="1251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632595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078227"/>
                  </a:ext>
                </a:extLst>
              </a:tr>
              <a:tr h="1564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44.428.559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3.948.953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42.576.142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0938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96.390.629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7.255.363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89.207.333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46065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30.584.568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2.672.864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29.289.728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33690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6.820.677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822.106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6.816.550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62163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70.660.083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7.851.569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69.919.361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75410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18.295.717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2.005.919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18.293.985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01317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149.018.625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11.712.163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134.610.584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95248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16.052.890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376.894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14.200.325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657291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80.955.299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6.740.093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75.643.487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07292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95.983.499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14.129.908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88.310.931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7687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18.908.079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3.083.553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18.848.731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97108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20.310.223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3.364.420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20.286.755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9590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21.604.581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2.977.613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20.961.480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73422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16.814.304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910.717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14.125.650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83603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21.621.731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1.236.331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19.009.720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6340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16.348.295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211.886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12.739.119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8671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13.053.313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951.138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12.119.574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23879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124.443.003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16.467.054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124.315.204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027666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80.206.845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10.230.652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69.162.797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845266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64.260.342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9.080.184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58.815.747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6245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112.648.410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19.906.424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92.350.226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65338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45.716.673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5.374.265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40.025.965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789698"/>
                  </a:ext>
                </a:extLst>
              </a:tr>
              <a:tr h="145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59.816.311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4.978.357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53.240.062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47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OCTUBRE DE 2020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E798DF1-3817-4F52-94CD-1715DDC98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091336"/>
              </p:ext>
            </p:extLst>
          </p:nvPr>
        </p:nvGraphicFramePr>
        <p:xfrm>
          <a:off x="500352" y="2348880"/>
          <a:ext cx="8064896" cy="3239110"/>
        </p:xfrm>
        <a:graphic>
          <a:graphicData uri="http://schemas.openxmlformats.org/drawingml/2006/table">
            <a:tbl>
              <a:tblPr/>
              <a:tblGrid>
                <a:gridCol w="255689">
                  <a:extLst>
                    <a:ext uri="{9D8B030D-6E8A-4147-A177-3AD203B41FA5}">
                      <a16:colId xmlns:a16="http://schemas.microsoft.com/office/drawing/2014/main" val="3412689950"/>
                    </a:ext>
                  </a:extLst>
                </a:gridCol>
                <a:gridCol w="245036">
                  <a:extLst>
                    <a:ext uri="{9D8B030D-6E8A-4147-A177-3AD203B41FA5}">
                      <a16:colId xmlns:a16="http://schemas.microsoft.com/office/drawing/2014/main" val="3457757522"/>
                    </a:ext>
                  </a:extLst>
                </a:gridCol>
                <a:gridCol w="247700">
                  <a:extLst>
                    <a:ext uri="{9D8B030D-6E8A-4147-A177-3AD203B41FA5}">
                      <a16:colId xmlns:a16="http://schemas.microsoft.com/office/drawing/2014/main" val="2681906290"/>
                    </a:ext>
                  </a:extLst>
                </a:gridCol>
                <a:gridCol w="3451818">
                  <a:extLst>
                    <a:ext uri="{9D8B030D-6E8A-4147-A177-3AD203B41FA5}">
                      <a16:colId xmlns:a16="http://schemas.microsoft.com/office/drawing/2014/main" val="548588933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2476052057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33945051"/>
                    </a:ext>
                  </a:extLst>
                </a:gridCol>
                <a:gridCol w="663197">
                  <a:extLst>
                    <a:ext uri="{9D8B030D-6E8A-4147-A177-3AD203B41FA5}">
                      <a16:colId xmlns:a16="http://schemas.microsoft.com/office/drawing/2014/main" val="3078180937"/>
                    </a:ext>
                  </a:extLst>
                </a:gridCol>
                <a:gridCol w="671188">
                  <a:extLst>
                    <a:ext uri="{9D8B030D-6E8A-4147-A177-3AD203B41FA5}">
                      <a16:colId xmlns:a16="http://schemas.microsoft.com/office/drawing/2014/main" val="1813486767"/>
                    </a:ext>
                  </a:extLst>
                </a:gridCol>
                <a:gridCol w="553995">
                  <a:extLst>
                    <a:ext uri="{9D8B030D-6E8A-4147-A177-3AD203B41FA5}">
                      <a16:colId xmlns:a16="http://schemas.microsoft.com/office/drawing/2014/main" val="2984757300"/>
                    </a:ext>
                  </a:extLst>
                </a:gridCol>
                <a:gridCol w="585957">
                  <a:extLst>
                    <a:ext uri="{9D8B030D-6E8A-4147-A177-3AD203B41FA5}">
                      <a16:colId xmlns:a16="http://schemas.microsoft.com/office/drawing/2014/main" val="986717986"/>
                    </a:ext>
                  </a:extLst>
                </a:gridCol>
              </a:tblGrid>
              <a:tr h="2343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886241"/>
                  </a:ext>
                </a:extLst>
              </a:tr>
              <a:tr h="2343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179629"/>
                  </a:ext>
                </a:extLst>
              </a:tr>
              <a:tr h="145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108.143.180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15.684.528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90.959.004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469830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37.893.886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2.456.041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32.192.432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84925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53.294.608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2.845.506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43.274.182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554053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39.137.532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1.788.355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31.204.667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360756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23.813.752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389.928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18.649.208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431512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108.589.857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22.441.540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98.055.546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58741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73.449.100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14.784.757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67.044.993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850132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73.934.529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30.655.620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71.824.027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166355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120.930.757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6.105.283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107.781.960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466543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37.060.652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3.448.565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30.218.863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023791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11.892.479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544.015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11.450.120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860636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41.991.477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2.475.830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38.755.301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84928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97.899.090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5.378.180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88.356.805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929197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42.335.764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3.487.426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36.150.310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12534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105.010.406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11.479.159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93.924.203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210527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70.865.426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8.325.429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66.261.556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601140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18.521.868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1.577.595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16.315.521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854451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19.713.412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1.480.937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18.507.302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033801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162.210.105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7.710.294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141.252.823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335314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88.977.866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11.011.584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79.804.309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078871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61.944.661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7.060.130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55.874.280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29884"/>
                  </a:ext>
                </a:extLst>
              </a:tr>
              <a:tr h="12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25.916.827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2.703.893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24.096.596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79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0309" y="1700808"/>
            <a:ext cx="7787722" cy="230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9349" y="986917"/>
            <a:ext cx="785868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9898F66-48D8-445E-A37E-AA5EF4D259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0360"/>
              </p:ext>
            </p:extLst>
          </p:nvPr>
        </p:nvGraphicFramePr>
        <p:xfrm>
          <a:off x="629349" y="2138380"/>
          <a:ext cx="7823202" cy="3657600"/>
        </p:xfrm>
        <a:graphic>
          <a:graphicData uri="http://schemas.openxmlformats.org/drawingml/2006/table">
            <a:tbl>
              <a:tblPr/>
              <a:tblGrid>
                <a:gridCol w="716903">
                  <a:extLst>
                    <a:ext uri="{9D8B030D-6E8A-4147-A177-3AD203B41FA5}">
                      <a16:colId xmlns:a16="http://schemas.microsoft.com/office/drawing/2014/main" val="3125526934"/>
                    </a:ext>
                  </a:extLst>
                </a:gridCol>
                <a:gridCol w="268838">
                  <a:extLst>
                    <a:ext uri="{9D8B030D-6E8A-4147-A177-3AD203B41FA5}">
                      <a16:colId xmlns:a16="http://schemas.microsoft.com/office/drawing/2014/main" val="2456516090"/>
                    </a:ext>
                  </a:extLst>
                </a:gridCol>
                <a:gridCol w="277800">
                  <a:extLst>
                    <a:ext uri="{9D8B030D-6E8A-4147-A177-3AD203B41FA5}">
                      <a16:colId xmlns:a16="http://schemas.microsoft.com/office/drawing/2014/main" val="4246997788"/>
                    </a:ext>
                  </a:extLst>
                </a:gridCol>
                <a:gridCol w="2138760">
                  <a:extLst>
                    <a:ext uri="{9D8B030D-6E8A-4147-A177-3AD203B41FA5}">
                      <a16:colId xmlns:a16="http://schemas.microsoft.com/office/drawing/2014/main" val="78926257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140527323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2517680622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3810759472"/>
                    </a:ext>
                  </a:extLst>
                </a:gridCol>
                <a:gridCol w="728851">
                  <a:extLst>
                    <a:ext uri="{9D8B030D-6E8A-4147-A177-3AD203B41FA5}">
                      <a16:colId xmlns:a16="http://schemas.microsoft.com/office/drawing/2014/main" val="2126251526"/>
                    </a:ext>
                  </a:extLst>
                </a:gridCol>
                <a:gridCol w="716903">
                  <a:extLst>
                    <a:ext uri="{9D8B030D-6E8A-4147-A177-3AD203B41FA5}">
                      <a16:colId xmlns:a16="http://schemas.microsoft.com/office/drawing/2014/main" val="4098230134"/>
                    </a:ext>
                  </a:extLst>
                </a:gridCol>
                <a:gridCol w="716903">
                  <a:extLst>
                    <a:ext uri="{9D8B030D-6E8A-4147-A177-3AD203B41FA5}">
                      <a16:colId xmlns:a16="http://schemas.microsoft.com/office/drawing/2014/main" val="341256467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63331"/>
                  </a:ext>
                </a:extLst>
              </a:tr>
              <a:tr h="4572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0115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44.708.466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9.036.179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30.965.529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976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23.411.627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19.433.323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162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15.730.588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9.976.658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0195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8887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2104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127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510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4733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5879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17313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2130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1220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5751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9499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-318.781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8460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0553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2898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3406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5637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353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452110"/>
              </p:ext>
            </p:extLst>
          </p:nvPr>
        </p:nvGraphicFramePr>
        <p:xfrm>
          <a:off x="611560" y="1847850"/>
          <a:ext cx="7632848" cy="395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4849" y="1646237"/>
            <a:ext cx="7734302" cy="2032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4849" y="827340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9C6B3A8-6C31-4E2D-806F-DD77D21443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043365"/>
              </p:ext>
            </p:extLst>
          </p:nvPr>
        </p:nvGraphicFramePr>
        <p:xfrm>
          <a:off x="704849" y="2115764"/>
          <a:ext cx="7734302" cy="3076575"/>
        </p:xfrm>
        <a:graphic>
          <a:graphicData uri="http://schemas.openxmlformats.org/drawingml/2006/table">
            <a:tbl>
              <a:tblPr/>
              <a:tblGrid>
                <a:gridCol w="719749">
                  <a:extLst>
                    <a:ext uri="{9D8B030D-6E8A-4147-A177-3AD203B41FA5}">
                      <a16:colId xmlns:a16="http://schemas.microsoft.com/office/drawing/2014/main" val="1032599251"/>
                    </a:ext>
                  </a:extLst>
                </a:gridCol>
                <a:gridCol w="269906">
                  <a:extLst>
                    <a:ext uri="{9D8B030D-6E8A-4147-A177-3AD203B41FA5}">
                      <a16:colId xmlns:a16="http://schemas.microsoft.com/office/drawing/2014/main" val="1938940276"/>
                    </a:ext>
                  </a:extLst>
                </a:gridCol>
                <a:gridCol w="278903">
                  <a:extLst>
                    <a:ext uri="{9D8B030D-6E8A-4147-A177-3AD203B41FA5}">
                      <a16:colId xmlns:a16="http://schemas.microsoft.com/office/drawing/2014/main" val="2620701342"/>
                    </a:ext>
                  </a:extLst>
                </a:gridCol>
                <a:gridCol w="2147250">
                  <a:extLst>
                    <a:ext uri="{9D8B030D-6E8A-4147-A177-3AD203B41FA5}">
                      <a16:colId xmlns:a16="http://schemas.microsoft.com/office/drawing/2014/main" val="1473547045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813508538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3089689178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954915436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3934155458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1094064840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171295383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838764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25673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16.384.396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13.459.952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3092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6.327.624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5.159.405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2527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5.577.119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4.336.748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214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5413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8801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7578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2.968.505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3.283.103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8040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2.968.505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3.283.103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0107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3473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070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3955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5353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1550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721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1169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163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704849" y="1556792"/>
            <a:ext cx="7734301" cy="3578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1 de 5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43016" y="823173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D955357-B53D-4426-9DD1-456623062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322039"/>
              </p:ext>
            </p:extLst>
          </p:nvPr>
        </p:nvGraphicFramePr>
        <p:xfrm>
          <a:off x="543015" y="2019840"/>
          <a:ext cx="7734301" cy="428625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790561928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272729388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898758974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2863504756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1802040956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1068595476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1104113846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2971444831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610317656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1917513707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384289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55203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695.927.199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201.529.032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561.550.486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6269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131.700.235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23.695.442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128.099.654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3832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42.426.899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105.851.495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63.424.596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75.343.571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2618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255.236.857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70.719.003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206.822.790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4776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177.305.668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64.348.146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147.934.052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2107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51753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169.639.026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64.348.146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144.093.577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7641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3.839.911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1006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57.117.443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30161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57.117.443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2058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3831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0423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187.114.497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138.100.379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594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144.397.488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120.015.068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8259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29.640.826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161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76.270.752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6.474.904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69.123.934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79388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21.250.308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5409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PUC - Sinovac Estudio Clínico Vacuna COVID-19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805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679519" y="1483343"/>
            <a:ext cx="736101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2 de 5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36136" y="805691"/>
            <a:ext cx="764094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92A52F4-6FE6-4E0C-A628-DC27E13E4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705572"/>
              </p:ext>
            </p:extLst>
          </p:nvPr>
        </p:nvGraphicFramePr>
        <p:xfrm>
          <a:off x="536136" y="1888472"/>
          <a:ext cx="7640948" cy="4373310"/>
        </p:xfrm>
        <a:graphic>
          <a:graphicData uri="http://schemas.openxmlformats.org/drawingml/2006/table">
            <a:tbl>
              <a:tblPr/>
              <a:tblGrid>
                <a:gridCol w="697804">
                  <a:extLst>
                    <a:ext uri="{9D8B030D-6E8A-4147-A177-3AD203B41FA5}">
                      <a16:colId xmlns:a16="http://schemas.microsoft.com/office/drawing/2014/main" val="4119693495"/>
                    </a:ext>
                  </a:extLst>
                </a:gridCol>
                <a:gridCol w="226787">
                  <a:extLst>
                    <a:ext uri="{9D8B030D-6E8A-4147-A177-3AD203B41FA5}">
                      <a16:colId xmlns:a16="http://schemas.microsoft.com/office/drawing/2014/main" val="42828996"/>
                    </a:ext>
                  </a:extLst>
                </a:gridCol>
                <a:gridCol w="244231">
                  <a:extLst>
                    <a:ext uri="{9D8B030D-6E8A-4147-A177-3AD203B41FA5}">
                      <a16:colId xmlns:a16="http://schemas.microsoft.com/office/drawing/2014/main" val="4218166090"/>
                    </a:ext>
                  </a:extLst>
                </a:gridCol>
                <a:gridCol w="1965479">
                  <a:extLst>
                    <a:ext uri="{9D8B030D-6E8A-4147-A177-3AD203B41FA5}">
                      <a16:colId xmlns:a16="http://schemas.microsoft.com/office/drawing/2014/main" val="2011885862"/>
                    </a:ext>
                  </a:extLst>
                </a:gridCol>
                <a:gridCol w="790844">
                  <a:extLst>
                    <a:ext uri="{9D8B030D-6E8A-4147-A177-3AD203B41FA5}">
                      <a16:colId xmlns:a16="http://schemas.microsoft.com/office/drawing/2014/main" val="831704899"/>
                    </a:ext>
                  </a:extLst>
                </a:gridCol>
                <a:gridCol w="793751">
                  <a:extLst>
                    <a:ext uri="{9D8B030D-6E8A-4147-A177-3AD203B41FA5}">
                      <a16:colId xmlns:a16="http://schemas.microsoft.com/office/drawing/2014/main" val="3431583547"/>
                    </a:ext>
                  </a:extLst>
                </a:gridCol>
                <a:gridCol w="793751">
                  <a:extLst>
                    <a:ext uri="{9D8B030D-6E8A-4147-A177-3AD203B41FA5}">
                      <a16:colId xmlns:a16="http://schemas.microsoft.com/office/drawing/2014/main" val="2608871495"/>
                    </a:ext>
                  </a:extLst>
                </a:gridCol>
                <a:gridCol w="732693">
                  <a:extLst>
                    <a:ext uri="{9D8B030D-6E8A-4147-A177-3AD203B41FA5}">
                      <a16:colId xmlns:a16="http://schemas.microsoft.com/office/drawing/2014/main" val="3103544169"/>
                    </a:ext>
                  </a:extLst>
                </a:gridCol>
                <a:gridCol w="697804">
                  <a:extLst>
                    <a:ext uri="{9D8B030D-6E8A-4147-A177-3AD203B41FA5}">
                      <a16:colId xmlns:a16="http://schemas.microsoft.com/office/drawing/2014/main" val="3067660022"/>
                    </a:ext>
                  </a:extLst>
                </a:gridCol>
                <a:gridCol w="697804">
                  <a:extLst>
                    <a:ext uri="{9D8B030D-6E8A-4147-A177-3AD203B41FA5}">
                      <a16:colId xmlns:a16="http://schemas.microsoft.com/office/drawing/2014/main" val="620654859"/>
                    </a:ext>
                  </a:extLst>
                </a:gridCol>
              </a:tblGrid>
              <a:tr h="1460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73950"/>
                  </a:ext>
                </a:extLst>
              </a:tr>
              <a:tr h="2897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571841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11.029.962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-309.625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1.022.734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23042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1.773.221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-19.059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988.734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796263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339.246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856231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526.307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-115.003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037551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203.200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25433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736.894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-46.264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752655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-7.567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316403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310.354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855477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69500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818289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304.988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657878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273.414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55557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-5.019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74384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067525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394152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430905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114.744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241788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371.756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-14.318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787049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919.053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053590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140.092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123859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264.045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-9.591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394882"/>
                  </a:ext>
                </a:extLst>
              </a:tr>
              <a:tr h="289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043872"/>
                  </a:ext>
                </a:extLst>
              </a:tr>
              <a:tr h="146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216.653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908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2" y="1693181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3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786404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C52ABD-659D-438A-BC6A-729C4EC78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978161"/>
              </p:ext>
            </p:extLst>
          </p:nvPr>
        </p:nvGraphicFramePr>
        <p:xfrm>
          <a:off x="539552" y="2204864"/>
          <a:ext cx="7734301" cy="365760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465678959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1570482501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663249919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1078511548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3664566840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55532490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708741095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859179632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30352668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1982107013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234140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4356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157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914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42395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6977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4322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474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71566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243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7407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6866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31.687.047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23.851.018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17.062.577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4863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16.249.521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1507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32323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6709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638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0" y="1565126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4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6745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3EB1E3B-2795-4F2E-8B9C-B70F12E1E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731309"/>
              </p:ext>
            </p:extLst>
          </p:nvPr>
        </p:nvGraphicFramePr>
        <p:xfrm>
          <a:off x="539551" y="1979327"/>
          <a:ext cx="7734301" cy="411480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100462800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3582219402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1911751604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1832990887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4294464280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153095776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199919899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90195958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1499221182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3439675457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069473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06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8506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1060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7050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80605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32141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2.272.629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6841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3726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7719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7800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8657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9316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4607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6980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3196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1929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a Contratistas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9511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6200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3613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5250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3425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3552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686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3598" y="1557381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5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6745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9A5593E-EC38-4D85-839E-AA4BAAA82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519249"/>
              </p:ext>
            </p:extLst>
          </p:nvPr>
        </p:nvGraphicFramePr>
        <p:xfrm>
          <a:off x="523598" y="1916832"/>
          <a:ext cx="7734302" cy="4370927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3461582165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2981496553"/>
                    </a:ext>
                  </a:extLst>
                </a:gridCol>
                <a:gridCol w="247216">
                  <a:extLst>
                    <a:ext uri="{9D8B030D-6E8A-4147-A177-3AD203B41FA5}">
                      <a16:colId xmlns:a16="http://schemas.microsoft.com/office/drawing/2014/main" val="2507645334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1477219488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976209875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678322247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1086610134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3922968789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3798111406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497446941"/>
                    </a:ext>
                  </a:extLst>
                </a:gridCol>
              </a:tblGrid>
              <a:tr h="2570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41" marR="9141" marT="91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1" marR="9141" marT="91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475294"/>
                  </a:ext>
                </a:extLst>
              </a:tr>
              <a:tr h="2937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67868"/>
                  </a:ext>
                </a:extLst>
              </a:tr>
              <a:tr h="293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654292"/>
                  </a:ext>
                </a:extLst>
              </a:tr>
              <a:tr h="293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15.854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15.854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403937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906370"/>
                  </a:ext>
                </a:extLst>
              </a:tr>
              <a:tr h="293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699580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802454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156845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097139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334978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991397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920377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641795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843604"/>
                  </a:ext>
                </a:extLst>
              </a:tr>
              <a:tr h="293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63011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12.568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12.568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298721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127536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848115"/>
                  </a:ext>
                </a:extLst>
              </a:tr>
              <a:tr h="293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25.326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25.326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143434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069404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081468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317957"/>
                  </a:ext>
                </a:extLst>
              </a:tr>
              <a:tr h="146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259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87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2" y="1605219"/>
            <a:ext cx="7661470" cy="235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1 de 3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853936"/>
            <a:ext cx="76614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1F3FF22-2D0B-4746-9BCB-892735A5AB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699500"/>
              </p:ext>
            </p:extLst>
          </p:nvPr>
        </p:nvGraphicFramePr>
        <p:xfrm>
          <a:off x="545297" y="1923006"/>
          <a:ext cx="7661469" cy="4351338"/>
        </p:xfrm>
        <a:graphic>
          <a:graphicData uri="http://schemas.openxmlformats.org/drawingml/2006/table">
            <a:tbl>
              <a:tblPr/>
              <a:tblGrid>
                <a:gridCol w="683297">
                  <a:extLst>
                    <a:ext uri="{9D8B030D-6E8A-4147-A177-3AD203B41FA5}">
                      <a16:colId xmlns:a16="http://schemas.microsoft.com/office/drawing/2014/main" val="2193100378"/>
                    </a:ext>
                  </a:extLst>
                </a:gridCol>
                <a:gridCol w="256237">
                  <a:extLst>
                    <a:ext uri="{9D8B030D-6E8A-4147-A177-3AD203B41FA5}">
                      <a16:colId xmlns:a16="http://schemas.microsoft.com/office/drawing/2014/main" val="3688777806"/>
                    </a:ext>
                  </a:extLst>
                </a:gridCol>
                <a:gridCol w="264777">
                  <a:extLst>
                    <a:ext uri="{9D8B030D-6E8A-4147-A177-3AD203B41FA5}">
                      <a16:colId xmlns:a16="http://schemas.microsoft.com/office/drawing/2014/main" val="3043593477"/>
                    </a:ext>
                  </a:extLst>
                </a:gridCol>
                <a:gridCol w="2220716">
                  <a:extLst>
                    <a:ext uri="{9D8B030D-6E8A-4147-A177-3AD203B41FA5}">
                      <a16:colId xmlns:a16="http://schemas.microsoft.com/office/drawing/2014/main" val="4018144976"/>
                    </a:ext>
                  </a:extLst>
                </a:gridCol>
                <a:gridCol w="717462">
                  <a:extLst>
                    <a:ext uri="{9D8B030D-6E8A-4147-A177-3AD203B41FA5}">
                      <a16:colId xmlns:a16="http://schemas.microsoft.com/office/drawing/2014/main" val="3328115079"/>
                    </a:ext>
                  </a:extLst>
                </a:gridCol>
                <a:gridCol w="717462">
                  <a:extLst>
                    <a:ext uri="{9D8B030D-6E8A-4147-A177-3AD203B41FA5}">
                      <a16:colId xmlns:a16="http://schemas.microsoft.com/office/drawing/2014/main" val="650693909"/>
                    </a:ext>
                  </a:extLst>
                </a:gridCol>
                <a:gridCol w="717462">
                  <a:extLst>
                    <a:ext uri="{9D8B030D-6E8A-4147-A177-3AD203B41FA5}">
                      <a16:colId xmlns:a16="http://schemas.microsoft.com/office/drawing/2014/main" val="689935312"/>
                    </a:ext>
                  </a:extLst>
                </a:gridCol>
                <a:gridCol w="717462">
                  <a:extLst>
                    <a:ext uri="{9D8B030D-6E8A-4147-A177-3AD203B41FA5}">
                      <a16:colId xmlns:a16="http://schemas.microsoft.com/office/drawing/2014/main" val="1482314238"/>
                    </a:ext>
                  </a:extLst>
                </a:gridCol>
                <a:gridCol w="683297">
                  <a:extLst>
                    <a:ext uri="{9D8B030D-6E8A-4147-A177-3AD203B41FA5}">
                      <a16:colId xmlns:a16="http://schemas.microsoft.com/office/drawing/2014/main" val="542794406"/>
                    </a:ext>
                  </a:extLst>
                </a:gridCol>
                <a:gridCol w="683297">
                  <a:extLst>
                    <a:ext uri="{9D8B030D-6E8A-4147-A177-3AD203B41FA5}">
                      <a16:colId xmlns:a16="http://schemas.microsoft.com/office/drawing/2014/main" val="334080399"/>
                    </a:ext>
                  </a:extLst>
                </a:gridCol>
              </a:tblGrid>
              <a:tr h="139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608541"/>
                  </a:ext>
                </a:extLst>
              </a:tr>
              <a:tr h="428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908000"/>
                  </a:ext>
                </a:extLst>
              </a:tr>
              <a:tr h="14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319.490.445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124.918.077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171.700.419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11120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17.473.116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1.416.692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13.982.827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16215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78.526.927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53.780.583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39.822.629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17459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2252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9503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1975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43.441.906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4.785.869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20.622.257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26584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12.046.222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26216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12.046.222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7476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6.016.521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6.016.521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4.632.077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7906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39050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87.017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87.017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53720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65447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36769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45137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3338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49468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29013"/>
                  </a:ext>
                </a:extLst>
              </a:tr>
              <a:tr h="279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81177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82324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237.804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237.804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47333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72455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05700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4970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137.088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137.088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53085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123.166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123.166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979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6685" y="1484784"/>
            <a:ext cx="7945754" cy="376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51300" y="789038"/>
            <a:ext cx="798113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82EA9AC-2882-4F08-8728-E15FDE379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04042"/>
              </p:ext>
            </p:extLst>
          </p:nvPr>
        </p:nvGraphicFramePr>
        <p:xfrm>
          <a:off x="551300" y="1879489"/>
          <a:ext cx="7966290" cy="4247515"/>
        </p:xfrm>
        <a:graphic>
          <a:graphicData uri="http://schemas.openxmlformats.org/drawingml/2006/table">
            <a:tbl>
              <a:tblPr/>
              <a:tblGrid>
                <a:gridCol w="710483">
                  <a:extLst>
                    <a:ext uri="{9D8B030D-6E8A-4147-A177-3AD203B41FA5}">
                      <a16:colId xmlns:a16="http://schemas.microsoft.com/office/drawing/2014/main" val="371615936"/>
                    </a:ext>
                  </a:extLst>
                </a:gridCol>
                <a:gridCol w="266432">
                  <a:extLst>
                    <a:ext uri="{9D8B030D-6E8A-4147-A177-3AD203B41FA5}">
                      <a16:colId xmlns:a16="http://schemas.microsoft.com/office/drawing/2014/main" val="847224450"/>
                    </a:ext>
                  </a:extLst>
                </a:gridCol>
                <a:gridCol w="275312">
                  <a:extLst>
                    <a:ext uri="{9D8B030D-6E8A-4147-A177-3AD203B41FA5}">
                      <a16:colId xmlns:a16="http://schemas.microsoft.com/office/drawing/2014/main" val="255344742"/>
                    </a:ext>
                  </a:extLst>
                </a:gridCol>
                <a:gridCol w="2309069">
                  <a:extLst>
                    <a:ext uri="{9D8B030D-6E8A-4147-A177-3AD203B41FA5}">
                      <a16:colId xmlns:a16="http://schemas.microsoft.com/office/drawing/2014/main" val="744552131"/>
                    </a:ext>
                  </a:extLst>
                </a:gridCol>
                <a:gridCol w="746007">
                  <a:extLst>
                    <a:ext uri="{9D8B030D-6E8A-4147-A177-3AD203B41FA5}">
                      <a16:colId xmlns:a16="http://schemas.microsoft.com/office/drawing/2014/main" val="3923135551"/>
                    </a:ext>
                  </a:extLst>
                </a:gridCol>
                <a:gridCol w="746007">
                  <a:extLst>
                    <a:ext uri="{9D8B030D-6E8A-4147-A177-3AD203B41FA5}">
                      <a16:colId xmlns:a16="http://schemas.microsoft.com/office/drawing/2014/main" val="2574820408"/>
                    </a:ext>
                  </a:extLst>
                </a:gridCol>
                <a:gridCol w="746007">
                  <a:extLst>
                    <a:ext uri="{9D8B030D-6E8A-4147-A177-3AD203B41FA5}">
                      <a16:colId xmlns:a16="http://schemas.microsoft.com/office/drawing/2014/main" val="1747993441"/>
                    </a:ext>
                  </a:extLst>
                </a:gridCol>
                <a:gridCol w="746007">
                  <a:extLst>
                    <a:ext uri="{9D8B030D-6E8A-4147-A177-3AD203B41FA5}">
                      <a16:colId xmlns:a16="http://schemas.microsoft.com/office/drawing/2014/main" val="1611039301"/>
                    </a:ext>
                  </a:extLst>
                </a:gridCol>
                <a:gridCol w="710483">
                  <a:extLst>
                    <a:ext uri="{9D8B030D-6E8A-4147-A177-3AD203B41FA5}">
                      <a16:colId xmlns:a16="http://schemas.microsoft.com/office/drawing/2014/main" val="2103657921"/>
                    </a:ext>
                  </a:extLst>
                </a:gridCol>
                <a:gridCol w="710483">
                  <a:extLst>
                    <a:ext uri="{9D8B030D-6E8A-4147-A177-3AD203B41FA5}">
                      <a16:colId xmlns:a16="http://schemas.microsoft.com/office/drawing/2014/main" val="972730936"/>
                    </a:ext>
                  </a:extLst>
                </a:gridCol>
              </a:tblGrid>
              <a:tr h="1516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148579"/>
                  </a:ext>
                </a:extLst>
              </a:tr>
              <a:tr h="4550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816926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386.408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386.408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475023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226181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442986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905776"/>
                  </a:ext>
                </a:extLst>
              </a:tr>
              <a:tr h="303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011933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898909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76443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24723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337.454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337.454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493495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138.987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225790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307.193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307.193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648654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452019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84.164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84.164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268399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21.963.894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-1.230.652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3.943.958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147252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007139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017881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4.825.600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3.696.275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366261"/>
                  </a:ext>
                </a:extLst>
              </a:tr>
              <a:tr h="303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-1.278.317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5990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61.592.668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61.592.668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9.521.196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520056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201430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61.588.955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61.588.955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9.520.208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878796"/>
                  </a:ext>
                </a:extLst>
              </a:tr>
              <a:tr h="151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881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2736" y="1661403"/>
            <a:ext cx="7886702" cy="251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3" y="877320"/>
            <a:ext cx="78867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8C757F5-5DA8-49D4-9988-9BC3FFDB0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376454"/>
              </p:ext>
            </p:extLst>
          </p:nvPr>
        </p:nvGraphicFramePr>
        <p:xfrm>
          <a:off x="528200" y="2182906"/>
          <a:ext cx="7886702" cy="3797774"/>
        </p:xfrm>
        <a:graphic>
          <a:graphicData uri="http://schemas.openxmlformats.org/drawingml/2006/table">
            <a:tbl>
              <a:tblPr/>
              <a:tblGrid>
                <a:gridCol w="703385">
                  <a:extLst>
                    <a:ext uri="{9D8B030D-6E8A-4147-A177-3AD203B41FA5}">
                      <a16:colId xmlns:a16="http://schemas.microsoft.com/office/drawing/2014/main" val="2459041332"/>
                    </a:ext>
                  </a:extLst>
                </a:gridCol>
                <a:gridCol w="263770">
                  <a:extLst>
                    <a:ext uri="{9D8B030D-6E8A-4147-A177-3AD203B41FA5}">
                      <a16:colId xmlns:a16="http://schemas.microsoft.com/office/drawing/2014/main" val="2399141783"/>
                    </a:ext>
                  </a:extLst>
                </a:gridCol>
                <a:gridCol w="272561">
                  <a:extLst>
                    <a:ext uri="{9D8B030D-6E8A-4147-A177-3AD203B41FA5}">
                      <a16:colId xmlns:a16="http://schemas.microsoft.com/office/drawing/2014/main" val="373966843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112141762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1258011540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601935431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1726476848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1438520419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3788941601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969032154"/>
                    </a:ext>
                  </a:extLst>
                </a:gridCol>
              </a:tblGrid>
              <a:tr h="1519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544967"/>
                  </a:ext>
                </a:extLst>
              </a:tr>
              <a:tr h="4557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89164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115.172.421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84.604.340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87036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84.543.482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426384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3.169.029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00137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71.623.952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236029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9.149.954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23239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197052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24931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336479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72734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654039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497863"/>
                  </a:ext>
                </a:extLst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51164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09920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583390"/>
                  </a:ext>
                </a:extLst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55620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53768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24378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9116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750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022" y="1628800"/>
            <a:ext cx="7886703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5022" y="863556"/>
            <a:ext cx="798012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FA53F9E-7ED1-4767-A584-1D9F5325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253328"/>
              </p:ext>
            </p:extLst>
          </p:nvPr>
        </p:nvGraphicFramePr>
        <p:xfrm>
          <a:off x="539552" y="1989609"/>
          <a:ext cx="7975593" cy="4313617"/>
        </p:xfrm>
        <a:graphic>
          <a:graphicData uri="http://schemas.openxmlformats.org/drawingml/2006/table">
            <a:tbl>
              <a:tblPr/>
              <a:tblGrid>
                <a:gridCol w="700895">
                  <a:extLst>
                    <a:ext uri="{9D8B030D-6E8A-4147-A177-3AD203B41FA5}">
                      <a16:colId xmlns:a16="http://schemas.microsoft.com/office/drawing/2014/main" val="3149381315"/>
                    </a:ext>
                  </a:extLst>
                </a:gridCol>
                <a:gridCol w="262834">
                  <a:extLst>
                    <a:ext uri="{9D8B030D-6E8A-4147-A177-3AD203B41FA5}">
                      <a16:colId xmlns:a16="http://schemas.microsoft.com/office/drawing/2014/main" val="1753462226"/>
                    </a:ext>
                  </a:extLst>
                </a:gridCol>
                <a:gridCol w="271596">
                  <a:extLst>
                    <a:ext uri="{9D8B030D-6E8A-4147-A177-3AD203B41FA5}">
                      <a16:colId xmlns:a16="http://schemas.microsoft.com/office/drawing/2014/main" val="1367383933"/>
                    </a:ext>
                  </a:extLst>
                </a:gridCol>
                <a:gridCol w="2347996">
                  <a:extLst>
                    <a:ext uri="{9D8B030D-6E8A-4147-A177-3AD203B41FA5}">
                      <a16:colId xmlns:a16="http://schemas.microsoft.com/office/drawing/2014/main" val="646795424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1659422493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4109453393"/>
                    </a:ext>
                  </a:extLst>
                </a:gridCol>
                <a:gridCol w="794346">
                  <a:extLst>
                    <a:ext uri="{9D8B030D-6E8A-4147-A177-3AD203B41FA5}">
                      <a16:colId xmlns:a16="http://schemas.microsoft.com/office/drawing/2014/main" val="1813791597"/>
                    </a:ext>
                  </a:extLst>
                </a:gridCol>
                <a:gridCol w="794346">
                  <a:extLst>
                    <a:ext uri="{9D8B030D-6E8A-4147-A177-3AD203B41FA5}">
                      <a16:colId xmlns:a16="http://schemas.microsoft.com/office/drawing/2014/main" val="4014796736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1190010885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1686217052"/>
                    </a:ext>
                  </a:extLst>
                </a:gridCol>
              </a:tblGrid>
              <a:tr h="1481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32042"/>
                  </a:ext>
                </a:extLst>
              </a:tr>
              <a:tr h="4535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01821"/>
                  </a:ext>
                </a:extLst>
              </a:tr>
              <a:tr h="15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754.630.608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-131.461.939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332.942.882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757166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20.586.572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-37.720.006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414250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2.504.949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2.504.949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457471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6.425.981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6.425.981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679301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11.655.642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11.655.642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098506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8.137.191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-725.815.794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64602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8.137.191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-725.815.794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47599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17.576.944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-74.763.056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625733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17.576.944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-74.763.056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988418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17.576.944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-74.763.056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366058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706.836.917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706.836.917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331.941.457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634209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706.836.917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706.836.917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331.941.457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205433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443.315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189222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45.821.089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45.821.089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26.940.903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548697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7.794.723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7.794.723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588549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6.433.450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6.433.450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2.781.998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21861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37.171.167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37.171.167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19.903.290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83410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53.346.103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53.346.103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31.381.480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39260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106.974.786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106.974.786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86.044.443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84822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13.468.225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13.468.225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1.844.892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160265"/>
                  </a:ext>
                </a:extLst>
              </a:tr>
              <a:tr h="296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2.746.791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2.746.791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832.124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1382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123.887.675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123.887.675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25.595.150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896222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15.333.175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15.333.175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10.348.209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52644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10.176.432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10.176.432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4.339.219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324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23E992D-2DDA-40CC-A051-2382388D2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837501"/>
              </p:ext>
            </p:extLst>
          </p:nvPr>
        </p:nvGraphicFramePr>
        <p:xfrm>
          <a:off x="899592" y="1628800"/>
          <a:ext cx="6912767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59" y="1581976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764704"/>
            <a:ext cx="7975799" cy="59356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597E586-D656-4F3C-9EBB-734B6F572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787984"/>
              </p:ext>
            </p:extLst>
          </p:nvPr>
        </p:nvGraphicFramePr>
        <p:xfrm>
          <a:off x="539551" y="2112668"/>
          <a:ext cx="7975799" cy="3610582"/>
        </p:xfrm>
        <a:graphic>
          <a:graphicData uri="http://schemas.openxmlformats.org/drawingml/2006/table">
            <a:tbl>
              <a:tblPr/>
              <a:tblGrid>
                <a:gridCol w="700913">
                  <a:extLst>
                    <a:ext uri="{9D8B030D-6E8A-4147-A177-3AD203B41FA5}">
                      <a16:colId xmlns:a16="http://schemas.microsoft.com/office/drawing/2014/main" val="1720176714"/>
                    </a:ext>
                  </a:extLst>
                </a:gridCol>
                <a:gridCol w="262841">
                  <a:extLst>
                    <a:ext uri="{9D8B030D-6E8A-4147-A177-3AD203B41FA5}">
                      <a16:colId xmlns:a16="http://schemas.microsoft.com/office/drawing/2014/main" val="2611708039"/>
                    </a:ext>
                  </a:extLst>
                </a:gridCol>
                <a:gridCol w="271603">
                  <a:extLst>
                    <a:ext uri="{9D8B030D-6E8A-4147-A177-3AD203B41FA5}">
                      <a16:colId xmlns:a16="http://schemas.microsoft.com/office/drawing/2014/main" val="1529443971"/>
                    </a:ext>
                  </a:extLst>
                </a:gridCol>
                <a:gridCol w="2348056">
                  <a:extLst>
                    <a:ext uri="{9D8B030D-6E8A-4147-A177-3AD203B41FA5}">
                      <a16:colId xmlns:a16="http://schemas.microsoft.com/office/drawing/2014/main" val="4250221769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745546076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2867651220"/>
                    </a:ext>
                  </a:extLst>
                </a:gridCol>
                <a:gridCol w="794367">
                  <a:extLst>
                    <a:ext uri="{9D8B030D-6E8A-4147-A177-3AD203B41FA5}">
                      <a16:colId xmlns:a16="http://schemas.microsoft.com/office/drawing/2014/main" val="2692743532"/>
                    </a:ext>
                  </a:extLst>
                </a:gridCol>
                <a:gridCol w="794367">
                  <a:extLst>
                    <a:ext uri="{9D8B030D-6E8A-4147-A177-3AD203B41FA5}">
                      <a16:colId xmlns:a16="http://schemas.microsoft.com/office/drawing/2014/main" val="3829646583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2065174217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2776645370"/>
                    </a:ext>
                  </a:extLst>
                </a:gridCol>
              </a:tblGrid>
              <a:tr h="1488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333732"/>
                  </a:ext>
                </a:extLst>
              </a:tr>
              <a:tr h="2977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836622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36.732.137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36.732.137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24.980.842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339514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4.058.162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4.058.162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481.195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754063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3.058.112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3.058.112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642.625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196932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40.327.508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40.327.508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17.697.231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001622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41.404.412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41.404.412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16.697.057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333043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9.966.590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9.966.590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2.167.720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674102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5.023.028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5.023.028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907.206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835061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5.160.106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5.160.106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521.352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929751"/>
                  </a:ext>
                </a:extLst>
              </a:tr>
              <a:tr h="297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2.487.081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2.487.081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276.568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99425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1.647.347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1.647.347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112.697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960152"/>
                  </a:ext>
                </a:extLst>
              </a:tr>
              <a:tr h="18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7.767.054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7.767.054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2.644.337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330123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12.870.025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12.870.025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3.675.931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57462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18.747.968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18.747.968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2.607.289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28914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8.035.252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8.035.252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1.601.701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196239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30.019.523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30.019.523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15.715.477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325576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12.681.533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12.681.533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3.940.569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287667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42.149.976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42.149.976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26.814.876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946036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1.001.425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254579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927.507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156538"/>
                  </a:ext>
                </a:extLst>
              </a:tr>
              <a:tr h="148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891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63066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829928"/>
            <a:ext cx="797579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D574098-40AC-4168-AA11-7068EEE436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860486"/>
              </p:ext>
            </p:extLst>
          </p:nvPr>
        </p:nvGraphicFramePr>
        <p:xfrm>
          <a:off x="539552" y="2089213"/>
          <a:ext cx="7975799" cy="3938859"/>
        </p:xfrm>
        <a:graphic>
          <a:graphicData uri="http://schemas.openxmlformats.org/drawingml/2006/table">
            <a:tbl>
              <a:tblPr/>
              <a:tblGrid>
                <a:gridCol w="717732">
                  <a:extLst>
                    <a:ext uri="{9D8B030D-6E8A-4147-A177-3AD203B41FA5}">
                      <a16:colId xmlns:a16="http://schemas.microsoft.com/office/drawing/2014/main" val="1964085344"/>
                    </a:ext>
                  </a:extLst>
                </a:gridCol>
                <a:gridCol w="269150">
                  <a:extLst>
                    <a:ext uri="{9D8B030D-6E8A-4147-A177-3AD203B41FA5}">
                      <a16:colId xmlns:a16="http://schemas.microsoft.com/office/drawing/2014/main" val="3489819452"/>
                    </a:ext>
                  </a:extLst>
                </a:gridCol>
                <a:gridCol w="278121">
                  <a:extLst>
                    <a:ext uri="{9D8B030D-6E8A-4147-A177-3AD203B41FA5}">
                      <a16:colId xmlns:a16="http://schemas.microsoft.com/office/drawing/2014/main" val="1165291783"/>
                    </a:ext>
                  </a:extLst>
                </a:gridCol>
                <a:gridCol w="2213008">
                  <a:extLst>
                    <a:ext uri="{9D8B030D-6E8A-4147-A177-3AD203B41FA5}">
                      <a16:colId xmlns:a16="http://schemas.microsoft.com/office/drawing/2014/main" val="1279663869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1929173705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332773104"/>
                    </a:ext>
                  </a:extLst>
                </a:gridCol>
                <a:gridCol w="813430">
                  <a:extLst>
                    <a:ext uri="{9D8B030D-6E8A-4147-A177-3AD203B41FA5}">
                      <a16:colId xmlns:a16="http://schemas.microsoft.com/office/drawing/2014/main" val="1194916377"/>
                    </a:ext>
                  </a:extLst>
                </a:gridCol>
                <a:gridCol w="813430">
                  <a:extLst>
                    <a:ext uri="{9D8B030D-6E8A-4147-A177-3AD203B41FA5}">
                      <a16:colId xmlns:a16="http://schemas.microsoft.com/office/drawing/2014/main" val="2051277621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649883106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3968356988"/>
                    </a:ext>
                  </a:extLst>
                </a:gridCol>
              </a:tblGrid>
              <a:tr h="1511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038929"/>
                  </a:ext>
                </a:extLst>
              </a:tr>
              <a:tr h="4627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242302"/>
                  </a:ext>
                </a:extLst>
              </a:tr>
              <a:tr h="160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16.085.678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1.229.768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12.805.599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058755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11.301.057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11.906.257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9.688.314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285031"/>
                  </a:ext>
                </a:extLst>
              </a:tr>
              <a:tr h="160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2.891.325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1.918.087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0991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623393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041643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782899"/>
                  </a:ext>
                </a:extLst>
              </a:tr>
              <a:tr h="282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450252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898774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579081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051638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725913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38892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118000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499929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527002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229226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1.063.144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1.058.975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682527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27528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009905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57776,0%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78290"/>
                  </a:ext>
                </a:extLst>
              </a:tr>
              <a:tr h="151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553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662563"/>
              </p:ext>
            </p:extLst>
          </p:nvPr>
        </p:nvGraphicFramePr>
        <p:xfrm>
          <a:off x="539552" y="2348880"/>
          <a:ext cx="777686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3876450"/>
              </p:ext>
            </p:extLst>
          </p:nvPr>
        </p:nvGraphicFramePr>
        <p:xfrm>
          <a:off x="539552" y="2492896"/>
          <a:ext cx="7704856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E31CD85-8EB5-4898-BA1B-0997C61E1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631145"/>
              </p:ext>
            </p:extLst>
          </p:nvPr>
        </p:nvGraphicFramePr>
        <p:xfrm>
          <a:off x="539552" y="2132856"/>
          <a:ext cx="7920878" cy="2615350"/>
        </p:xfrm>
        <a:graphic>
          <a:graphicData uri="http://schemas.openxmlformats.org/drawingml/2006/table">
            <a:tbl>
              <a:tblPr/>
              <a:tblGrid>
                <a:gridCol w="330898">
                  <a:extLst>
                    <a:ext uri="{9D8B030D-6E8A-4147-A177-3AD203B41FA5}">
                      <a16:colId xmlns:a16="http://schemas.microsoft.com/office/drawing/2014/main" val="3025118439"/>
                    </a:ext>
                  </a:extLst>
                </a:gridCol>
                <a:gridCol w="2426588">
                  <a:extLst>
                    <a:ext uri="{9D8B030D-6E8A-4147-A177-3AD203B41FA5}">
                      <a16:colId xmlns:a16="http://schemas.microsoft.com/office/drawing/2014/main" val="4232224528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2957135603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1431759616"/>
                    </a:ext>
                  </a:extLst>
                </a:gridCol>
                <a:gridCol w="937544">
                  <a:extLst>
                    <a:ext uri="{9D8B030D-6E8A-4147-A177-3AD203B41FA5}">
                      <a16:colId xmlns:a16="http://schemas.microsoft.com/office/drawing/2014/main" val="1845747929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4024077598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2556625196"/>
                    </a:ext>
                  </a:extLst>
                </a:gridCol>
                <a:gridCol w="827246">
                  <a:extLst>
                    <a:ext uri="{9D8B030D-6E8A-4147-A177-3AD203B41FA5}">
                      <a16:colId xmlns:a16="http://schemas.microsoft.com/office/drawing/2014/main" val="2901439365"/>
                    </a:ext>
                  </a:extLst>
                </a:gridCol>
              </a:tblGrid>
              <a:tr h="151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70205"/>
                  </a:ext>
                </a:extLst>
              </a:tr>
              <a:tr h="462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80315"/>
                  </a:ext>
                </a:extLst>
              </a:tr>
              <a:tr h="160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9.991.811.120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12.034.175.334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2.042.364.214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9.326.208.610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450459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3.324.331.282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3.738.338.329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414.007.047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3.130.701.916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901243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1.758.986.697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2.592.760.268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833.773.571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2.026.990.257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300635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1.284.855.566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1.737.726.412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452.870.846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1.465.043.130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2487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2.609.909.242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271.291.043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2.059.702.741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908066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6.648.580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6.141.483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021451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26.825.319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26.189.782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23.122.868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764063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72.524.653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167.965.163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95.440.510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36.437.616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280996"/>
                  </a:ext>
                </a:extLst>
              </a:tr>
              <a:tr h="179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623.737.148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-111.241.837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276.492.761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84803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188655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84.543.482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250666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254.010.368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308.232.807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54.222.439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145.382.714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05252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525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595AB4B-FE08-43E7-9A4B-4F9478614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507123"/>
              </p:ext>
            </p:extLst>
          </p:nvPr>
        </p:nvGraphicFramePr>
        <p:xfrm>
          <a:off x="540615" y="1988840"/>
          <a:ext cx="7919817" cy="2323758"/>
        </p:xfrm>
        <a:graphic>
          <a:graphicData uri="http://schemas.openxmlformats.org/drawingml/2006/table">
            <a:tbl>
              <a:tblPr/>
              <a:tblGrid>
                <a:gridCol w="247403">
                  <a:extLst>
                    <a:ext uri="{9D8B030D-6E8A-4147-A177-3AD203B41FA5}">
                      <a16:colId xmlns:a16="http://schemas.microsoft.com/office/drawing/2014/main" val="4249969323"/>
                    </a:ext>
                  </a:extLst>
                </a:gridCol>
                <a:gridCol w="318088">
                  <a:extLst>
                    <a:ext uri="{9D8B030D-6E8A-4147-A177-3AD203B41FA5}">
                      <a16:colId xmlns:a16="http://schemas.microsoft.com/office/drawing/2014/main" val="3283885301"/>
                    </a:ext>
                  </a:extLst>
                </a:gridCol>
                <a:gridCol w="2394500">
                  <a:extLst>
                    <a:ext uri="{9D8B030D-6E8A-4147-A177-3AD203B41FA5}">
                      <a16:colId xmlns:a16="http://schemas.microsoft.com/office/drawing/2014/main" val="3915503108"/>
                    </a:ext>
                  </a:extLst>
                </a:gridCol>
                <a:gridCol w="942485">
                  <a:extLst>
                    <a:ext uri="{9D8B030D-6E8A-4147-A177-3AD203B41FA5}">
                      <a16:colId xmlns:a16="http://schemas.microsoft.com/office/drawing/2014/main" val="1017256631"/>
                    </a:ext>
                  </a:extLst>
                </a:gridCol>
                <a:gridCol w="895360">
                  <a:extLst>
                    <a:ext uri="{9D8B030D-6E8A-4147-A177-3AD203B41FA5}">
                      <a16:colId xmlns:a16="http://schemas.microsoft.com/office/drawing/2014/main" val="3480550168"/>
                    </a:ext>
                  </a:extLst>
                </a:gridCol>
                <a:gridCol w="812893">
                  <a:extLst>
                    <a:ext uri="{9D8B030D-6E8A-4147-A177-3AD203B41FA5}">
                      <a16:colId xmlns:a16="http://schemas.microsoft.com/office/drawing/2014/main" val="290973330"/>
                    </a:ext>
                  </a:extLst>
                </a:gridCol>
                <a:gridCol w="895360">
                  <a:extLst>
                    <a:ext uri="{9D8B030D-6E8A-4147-A177-3AD203B41FA5}">
                      <a16:colId xmlns:a16="http://schemas.microsoft.com/office/drawing/2014/main" val="1155650705"/>
                    </a:ext>
                  </a:extLst>
                </a:gridCol>
                <a:gridCol w="706864">
                  <a:extLst>
                    <a:ext uri="{9D8B030D-6E8A-4147-A177-3AD203B41FA5}">
                      <a16:colId xmlns:a16="http://schemas.microsoft.com/office/drawing/2014/main" val="2108473539"/>
                    </a:ext>
                  </a:extLst>
                </a:gridCol>
                <a:gridCol w="706864">
                  <a:extLst>
                    <a:ext uri="{9D8B030D-6E8A-4147-A177-3AD203B41FA5}">
                      <a16:colId xmlns:a16="http://schemas.microsoft.com/office/drawing/2014/main" val="1488216834"/>
                    </a:ext>
                  </a:extLst>
                </a:gridCol>
              </a:tblGrid>
              <a:tr h="422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602330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11.806.103.338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14.489.364.853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2.683.261.515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11.796.524.901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048300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10.139.724.640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1.855.683.347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8.395.696.918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362085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2.128.670.238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135.584.469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1.772.554.445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115824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2.220.969.975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691.993.699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1.628.273.538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355528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3.590.762.537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424.810.103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3.218.610.377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295222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44.708.466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9.036.179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30.965.529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76433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16.384.396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5.429.615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13.459.952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636327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695.927.199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201.529.032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561.550.486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244450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1.080.664.915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1.074.121.053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-6.543.862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504.643.301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807812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319.490.445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124.918.077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171.700.419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370917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754.630.608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-131.461.939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332.942.882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719681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16.085.678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1.229.768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12.805.599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37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790445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FADD3E2-785D-4E89-B755-2D8E74CD78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020596"/>
              </p:ext>
            </p:extLst>
          </p:nvPr>
        </p:nvGraphicFramePr>
        <p:xfrm>
          <a:off x="628649" y="2564904"/>
          <a:ext cx="7886699" cy="2976003"/>
        </p:xfrm>
        <a:graphic>
          <a:graphicData uri="http://schemas.openxmlformats.org/drawingml/2006/table">
            <a:tbl>
              <a:tblPr/>
              <a:tblGrid>
                <a:gridCol w="344908">
                  <a:extLst>
                    <a:ext uri="{9D8B030D-6E8A-4147-A177-3AD203B41FA5}">
                      <a16:colId xmlns:a16="http://schemas.microsoft.com/office/drawing/2014/main" val="2481209221"/>
                    </a:ext>
                  </a:extLst>
                </a:gridCol>
                <a:gridCol w="3313585">
                  <a:extLst>
                    <a:ext uri="{9D8B030D-6E8A-4147-A177-3AD203B41FA5}">
                      <a16:colId xmlns:a16="http://schemas.microsoft.com/office/drawing/2014/main" val="4115323711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2963363039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2340717608"/>
                    </a:ext>
                  </a:extLst>
                </a:gridCol>
                <a:gridCol w="729851">
                  <a:extLst>
                    <a:ext uri="{9D8B030D-6E8A-4147-A177-3AD203B41FA5}">
                      <a16:colId xmlns:a16="http://schemas.microsoft.com/office/drawing/2014/main" val="2742075526"/>
                    </a:ext>
                  </a:extLst>
                </a:gridCol>
                <a:gridCol w="714453">
                  <a:extLst>
                    <a:ext uri="{9D8B030D-6E8A-4147-A177-3AD203B41FA5}">
                      <a16:colId xmlns:a16="http://schemas.microsoft.com/office/drawing/2014/main" val="2364818874"/>
                    </a:ext>
                  </a:extLst>
                </a:gridCol>
                <a:gridCol w="640544">
                  <a:extLst>
                    <a:ext uri="{9D8B030D-6E8A-4147-A177-3AD203B41FA5}">
                      <a16:colId xmlns:a16="http://schemas.microsoft.com/office/drawing/2014/main" val="1862864705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1418460192"/>
                    </a:ext>
                  </a:extLst>
                </a:gridCol>
              </a:tblGrid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830499"/>
                  </a:ext>
                </a:extLst>
              </a:tr>
              <a:tr h="45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100051"/>
                  </a:ext>
                </a:extLst>
              </a:tr>
              <a:tr h="1571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82.835.345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112.291.438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29.456.093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87.327.736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6540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115.505.197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194.610.169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79.104.972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150.918.566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07683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203.033.883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289.999.521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86.965.638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237.420.882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46545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102.962.230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145.078.846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42.116.616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117.738.419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29327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227.129.038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360.498.594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133.369.556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310.185.261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29565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182.977.737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289.454.066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106.476.329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227.507.632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4250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276.854.380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481.393.498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204.539.118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382.944.680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4123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98.167.507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135.473.733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37.306.226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105.508.785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64167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274.335.639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350.036.897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75.701.258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288.014.194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29600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351.687.684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562.617.194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210.929.510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396.570.623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19494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168.919.053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242.816.832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73.897.779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209.112.655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65484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273.066.631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349.470.448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76.403.817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293.956.845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54856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158.903.260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237.128.464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78.225.204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195.267.166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98372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165.482.170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215.919.861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50.437.691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178.951.938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94711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66.910.640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93.458.162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26.547.522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82.175.235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03612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88.232.671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166.297.883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78.065.212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122.735.204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054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853002"/>
            <a:ext cx="783178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3A0CCD9-626B-4C85-A6DA-D7AC47FEBA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04404"/>
              </p:ext>
            </p:extLst>
          </p:nvPr>
        </p:nvGraphicFramePr>
        <p:xfrm>
          <a:off x="628650" y="2420888"/>
          <a:ext cx="7886699" cy="3105395"/>
        </p:xfrm>
        <a:graphic>
          <a:graphicData uri="http://schemas.openxmlformats.org/drawingml/2006/table">
            <a:tbl>
              <a:tblPr/>
              <a:tblGrid>
                <a:gridCol w="344908">
                  <a:extLst>
                    <a:ext uri="{9D8B030D-6E8A-4147-A177-3AD203B41FA5}">
                      <a16:colId xmlns:a16="http://schemas.microsoft.com/office/drawing/2014/main" val="3774282510"/>
                    </a:ext>
                  </a:extLst>
                </a:gridCol>
                <a:gridCol w="3313585">
                  <a:extLst>
                    <a:ext uri="{9D8B030D-6E8A-4147-A177-3AD203B41FA5}">
                      <a16:colId xmlns:a16="http://schemas.microsoft.com/office/drawing/2014/main" val="760253439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4209229429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2011078753"/>
                    </a:ext>
                  </a:extLst>
                </a:gridCol>
                <a:gridCol w="729851">
                  <a:extLst>
                    <a:ext uri="{9D8B030D-6E8A-4147-A177-3AD203B41FA5}">
                      <a16:colId xmlns:a16="http://schemas.microsoft.com/office/drawing/2014/main" val="900058270"/>
                    </a:ext>
                  </a:extLst>
                </a:gridCol>
                <a:gridCol w="714453">
                  <a:extLst>
                    <a:ext uri="{9D8B030D-6E8A-4147-A177-3AD203B41FA5}">
                      <a16:colId xmlns:a16="http://schemas.microsoft.com/office/drawing/2014/main" val="37990792"/>
                    </a:ext>
                  </a:extLst>
                </a:gridCol>
                <a:gridCol w="640544">
                  <a:extLst>
                    <a:ext uri="{9D8B030D-6E8A-4147-A177-3AD203B41FA5}">
                      <a16:colId xmlns:a16="http://schemas.microsoft.com/office/drawing/2014/main" val="563707955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3150403300"/>
                    </a:ext>
                  </a:extLst>
                </a:gridCol>
              </a:tblGrid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436569"/>
                  </a:ext>
                </a:extLst>
              </a:tr>
              <a:tr h="443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41024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315.348.988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473.720.177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158.371.189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368.080.502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02302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162.143.804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221.360.283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59.216.479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175.992.361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12855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151.738.361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41.985.754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123.423.093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8919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240.866.925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56.053.031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203.250.081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93811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110.382.956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28.262.591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86.069.896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24297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101.797.294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136.785.905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34.988.611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112.360.536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74917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430.731.840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78.193.824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345.733.087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26029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426.402.502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102.389.775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331.895.488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49484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384.712.562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478.468.314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93.755.752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380.839.258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97303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361.534.956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84.292.404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285.607.842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08220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573.619.889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191.906.260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458.676.900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83699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531.395.438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101.335.638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442.844.632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12247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268.190.187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-511.398.268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54208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72.292.238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17.274.129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62.779.863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45440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12.402.845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1.994.711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7.806.261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42312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12.607.833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2.620.495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9.445.519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87131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86.981.137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160.759.769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73.778.632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129.069.934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75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</TotalTime>
  <Words>9422</Words>
  <Application>Microsoft Office PowerPoint</Application>
  <PresentationFormat>Presentación en pantalla (4:3)</PresentationFormat>
  <Paragraphs>5319</Paragraphs>
  <Slides>31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4" baseType="lpstr">
      <vt:lpstr>Arial</vt:lpstr>
      <vt:lpstr>Calibri</vt:lpstr>
      <vt:lpstr>1_Tema de Office</vt:lpstr>
      <vt:lpstr>EJECUCIÓN ACUMULADA DE GASTOS PRESUPUESTARIOS AL MES DE OCTUBRE DE 2020 PARTIDA 16: MINISTERIO DE SALUD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OCTUBRE DE 2020  PARTIDA 16 MINISTERIO DE  SALUD</vt:lpstr>
      <vt:lpstr>Presentación de PowerPoint</vt:lpstr>
      <vt:lpstr>Presentación de PowerPoint</vt:lpstr>
      <vt:lpstr>Presentación de PowerPoint</vt:lpstr>
      <vt:lpstr>EJECUCIÓN ACUMULADA DE GASTOS A OCTUBRE DE 2020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52</cp:revision>
  <dcterms:created xsi:type="dcterms:W3CDTF">2020-01-06T19:24:32Z</dcterms:created>
  <dcterms:modified xsi:type="dcterms:W3CDTF">2021-01-07T15:40:18Z</dcterms:modified>
</cp:coreProperties>
</file>