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59"/>
  </p:notesMasterIdLst>
  <p:handoutMasterIdLst>
    <p:handoutMasterId r:id="rId60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265" r:id="rId12"/>
    <p:sldId id="359" r:id="rId13"/>
    <p:sldId id="271" r:id="rId14"/>
    <p:sldId id="301" r:id="rId15"/>
    <p:sldId id="304" r:id="rId16"/>
    <p:sldId id="307" r:id="rId17"/>
    <p:sldId id="332" r:id="rId18"/>
    <p:sldId id="308" r:id="rId19"/>
    <p:sldId id="312" r:id="rId20"/>
    <p:sldId id="313" r:id="rId21"/>
    <p:sldId id="314" r:id="rId22"/>
    <p:sldId id="316" r:id="rId23"/>
    <p:sldId id="336" r:id="rId24"/>
    <p:sldId id="317" r:id="rId25"/>
    <p:sldId id="318" r:id="rId26"/>
    <p:sldId id="337" r:id="rId27"/>
    <p:sldId id="319" r:id="rId28"/>
    <p:sldId id="338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48" r:id="rId40"/>
    <p:sldId id="349" r:id="rId41"/>
    <p:sldId id="350" r:id="rId42"/>
    <p:sldId id="351" r:id="rId43"/>
    <p:sldId id="356" r:id="rId44"/>
    <p:sldId id="372" r:id="rId45"/>
    <p:sldId id="357" r:id="rId46"/>
    <p:sldId id="373" r:id="rId47"/>
    <p:sldId id="358" r:id="rId48"/>
    <p:sldId id="374" r:id="rId49"/>
    <p:sldId id="375" r:id="rId50"/>
    <p:sldId id="376" r:id="rId51"/>
    <p:sldId id="377" r:id="rId52"/>
    <p:sldId id="378" r:id="rId53"/>
    <p:sldId id="366" r:id="rId54"/>
    <p:sldId id="367" r:id="rId55"/>
    <p:sldId id="368" r:id="rId56"/>
    <p:sldId id="369" r:id="rId57"/>
    <p:sldId id="365" r:id="rId5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1C-405D-A3D7-AF7271C417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1C-405D-A3D7-AF7271C417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1C-405D-A3D7-AF7271C417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1C-405D-A3D7-AF7271C417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1C-405D-A3D7-AF7271C417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1C-405D-A3D7-AF7271C417E7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1C-405D-A3D7-AF7271C417E7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C-405D-A3D7-AF7271C417E7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1C-405D-A3D7-AF7271C417E7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1C-405D-A3D7-AF7271C417E7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1C-405D-A3D7-AF7271C417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09'!$C$64:$C$68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SERVICIO DE LA DEUDA     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09'!$D$64:$D$68</c:f>
              <c:numCache>
                <c:formatCode>#,##0</c:formatCode>
                <c:ptCount val="5"/>
                <c:pt idx="0">
                  <c:v>677015981</c:v>
                </c:pt>
                <c:pt idx="1">
                  <c:v>9811453659</c:v>
                </c:pt>
                <c:pt idx="2">
                  <c:v>466442992</c:v>
                </c:pt>
                <c:pt idx="3">
                  <c:v>148580260</c:v>
                </c:pt>
                <c:pt idx="4">
                  <c:v>584372741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1C-405D-A3D7-AF7271C417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 dirty="0">
                <a:effectLst/>
              </a:rPr>
              <a:t>(en millones de $)</a:t>
            </a:r>
            <a:endParaRPr lang="es-CL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28-4EF8-B630-CC09CC1A842D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28-4EF8-B630-CC09CC1A842D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8-4EF8-B630-CC09CC1A842D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8-4EF8-B630-CC09CC1A842D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28-4EF8-B630-CC09CC1A842D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8-4EF8-B630-CC09CC1A842D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8-4EF8-B630-CC09CC1A842D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8-4EF8-B630-CC09CC1A8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09'!$I$63:$I$85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09'!$J$63:$J$85</c:f>
              <c:numCache>
                <c:formatCode>#,##0</c:formatCode>
                <c:ptCount val="23"/>
                <c:pt idx="0">
                  <c:v>6578189967000</c:v>
                </c:pt>
                <c:pt idx="1">
                  <c:v>32584814000</c:v>
                </c:pt>
                <c:pt idx="2">
                  <c:v>43344191000</c:v>
                </c:pt>
                <c:pt idx="3">
                  <c:v>362193519000</c:v>
                </c:pt>
                <c:pt idx="4">
                  <c:v>0</c:v>
                </c:pt>
                <c:pt idx="5">
                  <c:v>1099105723000</c:v>
                </c:pt>
                <c:pt idx="6">
                  <c:v>639110070000</c:v>
                </c:pt>
                <c:pt idx="7">
                  <c:v>707388000</c:v>
                </c:pt>
                <c:pt idx="8">
                  <c:v>2322512000</c:v>
                </c:pt>
                <c:pt idx="9">
                  <c:v>416996246000</c:v>
                </c:pt>
                <c:pt idx="10">
                  <c:v>65207061000</c:v>
                </c:pt>
                <c:pt idx="11">
                  <c:v>44607172000</c:v>
                </c:pt>
                <c:pt idx="12">
                  <c:v>44249837000</c:v>
                </c:pt>
                <c:pt idx="13">
                  <c:v>39680140000</c:v>
                </c:pt>
                <c:pt idx="14">
                  <c:v>59379444000</c:v>
                </c:pt>
                <c:pt idx="15">
                  <c:v>39779928000</c:v>
                </c:pt>
                <c:pt idx="16">
                  <c:v>57096706000</c:v>
                </c:pt>
                <c:pt idx="17">
                  <c:v>1093997000</c:v>
                </c:pt>
                <c:pt idx="18">
                  <c:v>874101000</c:v>
                </c:pt>
                <c:pt idx="19">
                  <c:v>637305000</c:v>
                </c:pt>
                <c:pt idx="20">
                  <c:v>677459000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28-4EF8-B630-CC09CC1A84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09'!$D$29:$O$29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6.5084318528782048E-2</c:v>
                </c:pt>
                <c:pt idx="2">
                  <c:v>8.4228421993873911E-2</c:v>
                </c:pt>
                <c:pt idx="3">
                  <c:v>7.3050275465165862E-2</c:v>
                </c:pt>
                <c:pt idx="4">
                  <c:v>7.1067808315730965E-2</c:v>
                </c:pt>
                <c:pt idx="5">
                  <c:v>9.7249922703266226E-2</c:v>
                </c:pt>
                <c:pt idx="6">
                  <c:v>5.997241335248172E-2</c:v>
                </c:pt>
                <c:pt idx="7">
                  <c:v>6.494137360458907E-2</c:v>
                </c:pt>
                <c:pt idx="8">
                  <c:v>7.0683783866128988E-2</c:v>
                </c:pt>
                <c:pt idx="9">
                  <c:v>9.1699481493897839E-2</c:v>
                </c:pt>
                <c:pt idx="10">
                  <c:v>9.7930754568635772E-2</c:v>
                </c:pt>
                <c:pt idx="11">
                  <c:v>0.12150653562581208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1-43E4-BC74-C1CDAF7BBF0E}"/>
            </c:ext>
          </c:extLst>
        </c:ser>
        <c:ser>
          <c:idx val="0"/>
          <c:order val="1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1-43E4-BC74-C1CDAF7BBF0E}"/>
            </c:ext>
          </c:extLst>
        </c:ser>
        <c:ser>
          <c:idx val="1"/>
          <c:order val="2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543862341922987E-2"/>
                  <c:y val="7.10163927642683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A1-43E4-BC74-C1CDAF7BBF0E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1-43E4-BC74-C1CDAF7BBF0E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A1-43E4-BC74-C1CDAF7BBF0E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7A1-43E4-BC74-C1CDAF7BBF0E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A1-43E4-BC74-C1CDAF7BBF0E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A1-43E4-BC74-C1CDAF7BBF0E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09'!$D$31:$M$31</c:f>
              <c:numCache>
                <c:formatCode>0.0%</c:formatCode>
                <c:ptCount val="10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  <c:pt idx="9">
                  <c:v>8.2330232910458365E-2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A1-43E4-BC74-C1CDAF7BBF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09'!$D$23:$O$23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0.12111535521904485</c:v>
                </c:pt>
                <c:pt idx="2">
                  <c:v>0.20428007711313179</c:v>
                </c:pt>
                <c:pt idx="3">
                  <c:v>0.27717433226389276</c:v>
                </c:pt>
                <c:pt idx="4">
                  <c:v>0.34856156529086202</c:v>
                </c:pt>
                <c:pt idx="5">
                  <c:v>0.44567805008435674</c:v>
                </c:pt>
                <c:pt idx="6">
                  <c:v>0.50602523428421642</c:v>
                </c:pt>
                <c:pt idx="7">
                  <c:v>0.57096649466815352</c:v>
                </c:pt>
                <c:pt idx="8">
                  <c:v>0.64165027853428258</c:v>
                </c:pt>
                <c:pt idx="9">
                  <c:v>0.73334976002818042</c:v>
                </c:pt>
                <c:pt idx="10">
                  <c:v>0.83066644934555178</c:v>
                </c:pt>
                <c:pt idx="11">
                  <c:v>0.95422017773676937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6C-4292-AAD8-DEE02134875D}"/>
            </c:ext>
          </c:extLst>
        </c:ser>
        <c:ser>
          <c:idx val="1"/>
          <c:order val="1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6C-4292-AAD8-DEE02134875D}"/>
            </c:ext>
          </c:extLst>
        </c:ser>
        <c:ser>
          <c:idx val="2"/>
          <c:order val="2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6C-4292-AAD8-DEE0213487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09'!$D$25:$M$25</c:f>
              <c:numCache>
                <c:formatCode>0.0%</c:formatCode>
                <c:ptCount val="10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  <c:pt idx="9">
                  <c:v>0.75178777283147291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6C-4292-AAD8-DEE021348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11-12-2020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11-12-2020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05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11-12-2020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OCTUBRE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noviembre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30094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9E21B9E-DCF5-4E14-8ADB-9BD685692186}"/>
              </a:ext>
            </a:extLst>
          </p:cNvPr>
          <p:cNvSpPr txBox="1">
            <a:spLocks/>
          </p:cNvSpPr>
          <p:nvPr/>
        </p:nvSpPr>
        <p:spPr>
          <a:xfrm>
            <a:off x="393502" y="6006918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75FDC02-448B-4254-8448-38E3578CB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786227"/>
              </p:ext>
            </p:extLst>
          </p:nvPr>
        </p:nvGraphicFramePr>
        <p:xfrm>
          <a:off x="407528" y="1640718"/>
          <a:ext cx="7896013" cy="4354736"/>
        </p:xfrm>
        <a:graphic>
          <a:graphicData uri="http://schemas.openxmlformats.org/drawingml/2006/table">
            <a:tbl>
              <a:tblPr/>
              <a:tblGrid>
                <a:gridCol w="264612">
                  <a:extLst>
                    <a:ext uri="{9D8B030D-6E8A-4147-A177-3AD203B41FA5}">
                      <a16:colId xmlns:a16="http://schemas.microsoft.com/office/drawing/2014/main" val="2961788799"/>
                    </a:ext>
                  </a:extLst>
                </a:gridCol>
                <a:gridCol w="264612">
                  <a:extLst>
                    <a:ext uri="{9D8B030D-6E8A-4147-A177-3AD203B41FA5}">
                      <a16:colId xmlns:a16="http://schemas.microsoft.com/office/drawing/2014/main" val="2438668069"/>
                    </a:ext>
                  </a:extLst>
                </a:gridCol>
                <a:gridCol w="264612">
                  <a:extLst>
                    <a:ext uri="{9D8B030D-6E8A-4147-A177-3AD203B41FA5}">
                      <a16:colId xmlns:a16="http://schemas.microsoft.com/office/drawing/2014/main" val="1373544891"/>
                    </a:ext>
                  </a:extLst>
                </a:gridCol>
                <a:gridCol w="2984820">
                  <a:extLst>
                    <a:ext uri="{9D8B030D-6E8A-4147-A177-3AD203B41FA5}">
                      <a16:colId xmlns:a16="http://schemas.microsoft.com/office/drawing/2014/main" val="2979558901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2112838405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3387902923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4242955786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3927686186"/>
                    </a:ext>
                  </a:extLst>
                </a:gridCol>
                <a:gridCol w="645653">
                  <a:extLst>
                    <a:ext uri="{9D8B030D-6E8A-4147-A177-3AD203B41FA5}">
                      <a16:colId xmlns:a16="http://schemas.microsoft.com/office/drawing/2014/main" val="76367965"/>
                    </a:ext>
                  </a:extLst>
                </a:gridCol>
                <a:gridCol w="635068">
                  <a:extLst>
                    <a:ext uri="{9D8B030D-6E8A-4147-A177-3AD203B41FA5}">
                      <a16:colId xmlns:a16="http://schemas.microsoft.com/office/drawing/2014/main" val="1229621507"/>
                    </a:ext>
                  </a:extLst>
                </a:gridCol>
              </a:tblGrid>
              <a:tr h="1228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62146"/>
                  </a:ext>
                </a:extLst>
              </a:tr>
              <a:tr h="3763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314763"/>
                  </a:ext>
                </a:extLst>
              </a:tr>
              <a:tr h="1612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130.145.376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-3.798.102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94.571.787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17427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92.915.044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89.148.066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-3.766.978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67.527.618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433215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7.619.943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89606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3.448.858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3.448.858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83673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3.448.858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3.448.858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89788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13.856.872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14.613.482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756.610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12.030.615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62689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6.750.292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6.597.732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47864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47896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136961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373.040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17247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185992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30° transitorio, Ley N°21.040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40732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461.770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490.655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244.726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748364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36.961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52801,4%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950329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381.700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61542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8.676.765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7.372.535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-1.304.230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5.188.157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958457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3.666.681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2.377.796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1.741.537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0190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696945"/>
                  </a:ext>
                </a:extLst>
              </a:tr>
              <a:tr h="2457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275.958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474594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136.507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404572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3.574.752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-15.345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3.030.083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98399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26.362.531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64236,2%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64236,2%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81568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11.379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00165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26.351.152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788974"/>
                  </a:ext>
                </a:extLst>
              </a:tr>
              <a:tr h="1305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2.938.755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2.312.332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-626.423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312.898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46356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-41.958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06688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129.407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58.674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263682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1.074.905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-4.312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37.517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80518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670.001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305.001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-365.000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18.328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869185"/>
                  </a:ext>
                </a:extLst>
              </a:tr>
              <a:tr h="1228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1.048.142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803.019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-245.123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198.379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274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1226" y="803699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5B6737A-9A2C-4A8B-9BDF-9CD0EE819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35012"/>
              </p:ext>
            </p:extLst>
          </p:nvPr>
        </p:nvGraphicFramePr>
        <p:xfrm>
          <a:off x="461226" y="1855332"/>
          <a:ext cx="7927197" cy="1917825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392320661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704734274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081370067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166278627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51405873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17791230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53666422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885937045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2705283917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2268761596"/>
                    </a:ext>
                  </a:extLst>
                </a:gridCol>
              </a:tblGrid>
              <a:tr h="1278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86315"/>
                  </a:ext>
                </a:extLst>
              </a:tr>
              <a:tr h="3835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587989"/>
                  </a:ext>
                </a:extLst>
              </a:tr>
              <a:tr h="127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-1.926.196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15258"/>
                  </a:ext>
                </a:extLst>
              </a:tr>
              <a:tr h="127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-1.926.196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017893"/>
                  </a:ext>
                </a:extLst>
              </a:tr>
              <a:tr h="127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905985"/>
                  </a:ext>
                </a:extLst>
              </a:tr>
              <a:tr h="127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361069"/>
                  </a:ext>
                </a:extLst>
              </a:tr>
              <a:tr h="127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5984"/>
                  </a:ext>
                </a:extLst>
              </a:tr>
              <a:tr h="127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02261"/>
                  </a:ext>
                </a:extLst>
              </a:tr>
              <a:tr h="127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2760"/>
                  </a:ext>
                </a:extLst>
              </a:tr>
              <a:tr h="127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1.563.073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1.325.777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741277"/>
                  </a:ext>
                </a:extLst>
              </a:tr>
              <a:tr h="127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360618"/>
                  </a:ext>
                </a:extLst>
              </a:tr>
              <a:tr h="127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1.317.027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112640,9%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112822"/>
                  </a:ext>
                </a:extLst>
              </a:tr>
              <a:tr h="127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7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933" y="1543731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8B3DAC6-196E-459B-8226-4E58EBD58546}"/>
              </a:ext>
            </a:extLst>
          </p:cNvPr>
          <p:cNvSpPr txBox="1">
            <a:spLocks/>
          </p:cNvSpPr>
          <p:nvPr/>
        </p:nvSpPr>
        <p:spPr>
          <a:xfrm>
            <a:off x="395536" y="6135732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6F65C9-2B28-47D5-98C6-4F956EB29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22319"/>
              </p:ext>
            </p:extLst>
          </p:nvPr>
        </p:nvGraphicFramePr>
        <p:xfrm>
          <a:off x="494480" y="1805903"/>
          <a:ext cx="7910043" cy="4351337"/>
        </p:xfrm>
        <a:graphic>
          <a:graphicData uri="http://schemas.openxmlformats.org/drawingml/2006/table">
            <a:tbl>
              <a:tblPr/>
              <a:tblGrid>
                <a:gridCol w="265083">
                  <a:extLst>
                    <a:ext uri="{9D8B030D-6E8A-4147-A177-3AD203B41FA5}">
                      <a16:colId xmlns:a16="http://schemas.microsoft.com/office/drawing/2014/main" val="3926842215"/>
                    </a:ext>
                  </a:extLst>
                </a:gridCol>
                <a:gridCol w="265083">
                  <a:extLst>
                    <a:ext uri="{9D8B030D-6E8A-4147-A177-3AD203B41FA5}">
                      <a16:colId xmlns:a16="http://schemas.microsoft.com/office/drawing/2014/main" val="1661008569"/>
                    </a:ext>
                  </a:extLst>
                </a:gridCol>
                <a:gridCol w="265083">
                  <a:extLst>
                    <a:ext uri="{9D8B030D-6E8A-4147-A177-3AD203B41FA5}">
                      <a16:colId xmlns:a16="http://schemas.microsoft.com/office/drawing/2014/main" val="2784484209"/>
                    </a:ext>
                  </a:extLst>
                </a:gridCol>
                <a:gridCol w="2990122">
                  <a:extLst>
                    <a:ext uri="{9D8B030D-6E8A-4147-A177-3AD203B41FA5}">
                      <a16:colId xmlns:a16="http://schemas.microsoft.com/office/drawing/2014/main" val="3903174146"/>
                    </a:ext>
                  </a:extLst>
                </a:gridCol>
                <a:gridCol w="710419">
                  <a:extLst>
                    <a:ext uri="{9D8B030D-6E8A-4147-A177-3AD203B41FA5}">
                      <a16:colId xmlns:a16="http://schemas.microsoft.com/office/drawing/2014/main" val="1178179774"/>
                    </a:ext>
                  </a:extLst>
                </a:gridCol>
                <a:gridCol w="710419">
                  <a:extLst>
                    <a:ext uri="{9D8B030D-6E8A-4147-A177-3AD203B41FA5}">
                      <a16:colId xmlns:a16="http://schemas.microsoft.com/office/drawing/2014/main" val="2753305599"/>
                    </a:ext>
                  </a:extLst>
                </a:gridCol>
                <a:gridCol w="710419">
                  <a:extLst>
                    <a:ext uri="{9D8B030D-6E8A-4147-A177-3AD203B41FA5}">
                      <a16:colId xmlns:a16="http://schemas.microsoft.com/office/drawing/2014/main" val="3310110643"/>
                    </a:ext>
                  </a:extLst>
                </a:gridCol>
                <a:gridCol w="710419">
                  <a:extLst>
                    <a:ext uri="{9D8B030D-6E8A-4147-A177-3AD203B41FA5}">
                      <a16:colId xmlns:a16="http://schemas.microsoft.com/office/drawing/2014/main" val="3482997152"/>
                    </a:ext>
                  </a:extLst>
                </a:gridCol>
                <a:gridCol w="646800">
                  <a:extLst>
                    <a:ext uri="{9D8B030D-6E8A-4147-A177-3AD203B41FA5}">
                      <a16:colId xmlns:a16="http://schemas.microsoft.com/office/drawing/2014/main" val="2576077665"/>
                    </a:ext>
                  </a:extLst>
                </a:gridCol>
                <a:gridCol w="636196">
                  <a:extLst>
                    <a:ext uri="{9D8B030D-6E8A-4147-A177-3AD203B41FA5}">
                      <a16:colId xmlns:a16="http://schemas.microsoft.com/office/drawing/2014/main" val="3075343171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767485"/>
                  </a:ext>
                </a:extLst>
              </a:tr>
              <a:tr h="3767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404671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48.723.745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-5.347.331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21.206.929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5845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46.572.561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40.215.438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-6.357.123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18.860.738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93274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74858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56166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46.572.491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40.215.368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-6.357.123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18.860.738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74774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6.289.446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05512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3.244.579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1.159.245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35575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834.143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-1.660.600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412.267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29133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-428.014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51.862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1240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1.818.471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-215.171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552.996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6698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2.113.732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1.670.302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-443.430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1.035.446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029953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909.841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-496.454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345.983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25459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1.266.929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797.803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-469.126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646.604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9097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2.089.297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-816.790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946.066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2596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1.621.581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5899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9.541.735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-977.538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4.336.429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37449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4.706.217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4.356.217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1.462.813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99692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3113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14.972.596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29642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14.972.596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5257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1.350.706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6770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32480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1101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7.282.245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-214.200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1.350.706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104615"/>
                  </a:ext>
                </a:extLst>
              </a:tr>
              <a:tr h="246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7.282.245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-214.200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1.350.706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21342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995.485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99548,5%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22676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995.485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99548,5%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16929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179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0772" y="1649850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1517AC3-C71C-4B95-BCAE-257F26FAE187}"/>
              </a:ext>
            </a:extLst>
          </p:cNvPr>
          <p:cNvSpPr txBox="1">
            <a:spLocks/>
          </p:cNvSpPr>
          <p:nvPr/>
        </p:nvSpPr>
        <p:spPr>
          <a:xfrm>
            <a:off x="323528" y="5500641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FAA8935-51FF-4C9F-85AB-446DA94CC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289649"/>
              </p:ext>
            </p:extLst>
          </p:nvPr>
        </p:nvGraphicFramePr>
        <p:xfrm>
          <a:off x="417652" y="1993287"/>
          <a:ext cx="7951178" cy="3472901"/>
        </p:xfrm>
        <a:graphic>
          <a:graphicData uri="http://schemas.openxmlformats.org/drawingml/2006/table">
            <a:tbl>
              <a:tblPr/>
              <a:tblGrid>
                <a:gridCol w="266461">
                  <a:extLst>
                    <a:ext uri="{9D8B030D-6E8A-4147-A177-3AD203B41FA5}">
                      <a16:colId xmlns:a16="http://schemas.microsoft.com/office/drawing/2014/main" val="1470494839"/>
                    </a:ext>
                  </a:extLst>
                </a:gridCol>
                <a:gridCol w="266461">
                  <a:extLst>
                    <a:ext uri="{9D8B030D-6E8A-4147-A177-3AD203B41FA5}">
                      <a16:colId xmlns:a16="http://schemas.microsoft.com/office/drawing/2014/main" val="1733761853"/>
                    </a:ext>
                  </a:extLst>
                </a:gridCol>
                <a:gridCol w="266461">
                  <a:extLst>
                    <a:ext uri="{9D8B030D-6E8A-4147-A177-3AD203B41FA5}">
                      <a16:colId xmlns:a16="http://schemas.microsoft.com/office/drawing/2014/main" val="1898758692"/>
                    </a:ext>
                  </a:extLst>
                </a:gridCol>
                <a:gridCol w="3005671">
                  <a:extLst>
                    <a:ext uri="{9D8B030D-6E8A-4147-A177-3AD203B41FA5}">
                      <a16:colId xmlns:a16="http://schemas.microsoft.com/office/drawing/2014/main" val="2936625249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4130442091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3319415966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2657276994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1958612536"/>
                    </a:ext>
                  </a:extLst>
                </a:gridCol>
                <a:gridCol w="650163">
                  <a:extLst>
                    <a:ext uri="{9D8B030D-6E8A-4147-A177-3AD203B41FA5}">
                      <a16:colId xmlns:a16="http://schemas.microsoft.com/office/drawing/2014/main" val="2827003052"/>
                    </a:ext>
                  </a:extLst>
                </a:gridCol>
                <a:gridCol w="639505">
                  <a:extLst>
                    <a:ext uri="{9D8B030D-6E8A-4147-A177-3AD203B41FA5}">
                      <a16:colId xmlns:a16="http://schemas.microsoft.com/office/drawing/2014/main" val="93402500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51347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689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24.331.372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-2.903.831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8.419.708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25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22.539.522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-4.246.022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6.780.717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1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891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211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22.324.731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-4.460.743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6.780.717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289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4.186.449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43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2.523.808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-444.067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1.449.042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797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716.229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-466.229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657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6.842.857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2.750.575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726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-232.820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294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-1.215.969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4287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1.832.678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-199.342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62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93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3.212.412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-232.778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1.070.246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42367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-1.473.937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487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881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710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982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574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99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982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48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305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257" y="835324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4065FE6-48E8-4FE5-BF6F-AA7B00C1F101}"/>
              </a:ext>
            </a:extLst>
          </p:cNvPr>
          <p:cNvSpPr txBox="1">
            <a:spLocks/>
          </p:cNvSpPr>
          <p:nvPr/>
        </p:nvSpPr>
        <p:spPr>
          <a:xfrm>
            <a:off x="495646" y="5458527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472D1A1-722D-470B-B290-DC2D246F3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573581"/>
              </p:ext>
            </p:extLst>
          </p:nvPr>
        </p:nvGraphicFramePr>
        <p:xfrm>
          <a:off x="521257" y="1805275"/>
          <a:ext cx="7886700" cy="362811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770102290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728481935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4254836297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19158118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93651019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59997818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03811953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233791850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2110904234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2262675554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412469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409627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64.039.917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4.099.849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42.474.815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64662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52.905.689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5.106.404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35.814.005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21010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77124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06878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52.905.619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5.106.404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35.814.005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17227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996562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5.608.893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-1.041.951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2.914.115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3649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43.052.970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6.940.354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31.722.191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7785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2.266.418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1.616.418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1.060.098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15276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146.956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-141.999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82.664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2521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10.853.169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31544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10.853.169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8228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12.138.783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11.038.783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6.566.365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3571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5.759.552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4.659.552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4.541.023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95850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3970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5.759.482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4.659.482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4.541.023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674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2.025.342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3537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2.025.342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09581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73191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95507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493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656207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052689E-7C32-4E09-86A4-B15474909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174492"/>
              </p:ext>
            </p:extLst>
          </p:nvPr>
        </p:nvGraphicFramePr>
        <p:xfrm>
          <a:off x="467544" y="1957716"/>
          <a:ext cx="7927199" cy="3244077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2581570387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873709968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1093592455"/>
                    </a:ext>
                  </a:extLst>
                </a:gridCol>
                <a:gridCol w="3164208">
                  <a:extLst>
                    <a:ext uri="{9D8B030D-6E8A-4147-A177-3AD203B41FA5}">
                      <a16:colId xmlns:a16="http://schemas.microsoft.com/office/drawing/2014/main" val="298066550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800278015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3656526621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098066872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3284141520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3816124243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1246669920"/>
                    </a:ext>
                  </a:extLst>
                </a:gridCol>
              </a:tblGrid>
              <a:tr h="1224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132627"/>
                  </a:ext>
                </a:extLst>
              </a:tr>
              <a:tr h="3749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8642"/>
                  </a:ext>
                </a:extLst>
              </a:tr>
              <a:tr h="1606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6.291.724.985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-6.805.515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5.074.906.851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239025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6.248.569.359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6.221.135.636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-27.433.723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5.007.965.911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246758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5.258.551.854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5.207.257.927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-51.293.927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4.224.091.273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007666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65.952.388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65.994.373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62.545.325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273057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3.690.683.648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-18.824.070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2.990.388.356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930814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7.447.062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-7.760.134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2.557.026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963419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82.322.104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73.852.574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-8.469.530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57.385.778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080191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304245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29.960.744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850907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53.718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578748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33.003.058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32.735.209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613167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839.103.005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820.085.996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-19.017.009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654.470.190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672608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123.162.963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060145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316.879.047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323.613.878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6.734.831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270.831.964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551043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197.607.654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65572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197.607.654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832263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732.777.321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756.637.525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23.860.204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586.266.984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23591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6.384.080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79027"/>
                  </a:ext>
                </a:extLst>
              </a:tr>
              <a:tr h="130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1.376.293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444072"/>
                  </a:ext>
                </a:extLst>
              </a:tr>
              <a:tr h="130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21.196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1.892.417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05128"/>
                  </a:ext>
                </a:extLst>
              </a:tr>
              <a:tr h="244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5.731.990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34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080" y="1535383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432" y="698069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79F2FCB-B080-41C6-82DE-09989ABED7DE}"/>
              </a:ext>
            </a:extLst>
          </p:cNvPr>
          <p:cNvSpPr txBox="1">
            <a:spLocks/>
          </p:cNvSpPr>
          <p:nvPr/>
        </p:nvSpPr>
        <p:spPr>
          <a:xfrm>
            <a:off x="443963" y="6113700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DE06E95-ECA0-4228-8DB3-7ECBC644E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60448"/>
              </p:ext>
            </p:extLst>
          </p:nvPr>
        </p:nvGraphicFramePr>
        <p:xfrm>
          <a:off x="473432" y="1812608"/>
          <a:ext cx="7886698" cy="4290686"/>
        </p:xfrm>
        <a:graphic>
          <a:graphicData uri="http://schemas.openxmlformats.org/drawingml/2006/table">
            <a:tbl>
              <a:tblPr/>
              <a:tblGrid>
                <a:gridCol w="255315">
                  <a:extLst>
                    <a:ext uri="{9D8B030D-6E8A-4147-A177-3AD203B41FA5}">
                      <a16:colId xmlns:a16="http://schemas.microsoft.com/office/drawing/2014/main" val="3680957435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3872771564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1457951895"/>
                    </a:ext>
                  </a:extLst>
                </a:gridCol>
                <a:gridCol w="3148042">
                  <a:extLst>
                    <a:ext uri="{9D8B030D-6E8A-4147-A177-3AD203B41FA5}">
                      <a16:colId xmlns:a16="http://schemas.microsoft.com/office/drawing/2014/main" val="961453260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1141211281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4016499998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603622584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1250580720"/>
                    </a:ext>
                  </a:extLst>
                </a:gridCol>
                <a:gridCol w="622970">
                  <a:extLst>
                    <a:ext uri="{9D8B030D-6E8A-4147-A177-3AD203B41FA5}">
                      <a16:colId xmlns:a16="http://schemas.microsoft.com/office/drawing/2014/main" val="4012698843"/>
                    </a:ext>
                  </a:extLst>
                </a:gridCol>
                <a:gridCol w="612757">
                  <a:extLst>
                    <a:ext uri="{9D8B030D-6E8A-4147-A177-3AD203B41FA5}">
                      <a16:colId xmlns:a16="http://schemas.microsoft.com/office/drawing/2014/main" val="1512230422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312008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490334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55.899.194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46.567.668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4688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59.710.942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2.415.307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45.081.477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7605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2.557.076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28184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53.112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316578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1723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4.155.229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3.047.984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88070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327.881.710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94034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4.124.814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408.763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3.114.488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640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3502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10.266.872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5.928.137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3.206.303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95411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14.411.747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4.381.238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2.343.344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57534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14.761.088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4.450.759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2.422.085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24630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68.204.128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157261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65.346.539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8468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1.054.290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98959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146.146.311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10801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46.312.734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62581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44.689.672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98886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44.689.672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68927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48624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66048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62289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77816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36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FCB0840-F3DD-4914-ADB0-752B891E4609}"/>
              </a:ext>
            </a:extLst>
          </p:cNvPr>
          <p:cNvSpPr txBox="1">
            <a:spLocks/>
          </p:cNvSpPr>
          <p:nvPr/>
        </p:nvSpPr>
        <p:spPr>
          <a:xfrm>
            <a:off x="395536" y="3714580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EEA8537-1DF4-456C-B5F9-F89D82EE6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30755"/>
              </p:ext>
            </p:extLst>
          </p:nvPr>
        </p:nvGraphicFramePr>
        <p:xfrm>
          <a:off x="482922" y="2009954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671259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653680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9204661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896665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210403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4351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113091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6402606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0810364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562654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9501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0201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4.572.746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18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4.264.441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4.158.756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3.297.771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087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71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93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774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4.189.528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00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81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22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15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996" y="1488781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948" y="826218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D3180AE-F046-4098-A55B-48C366D5F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1624"/>
              </p:ext>
            </p:extLst>
          </p:nvPr>
        </p:nvGraphicFramePr>
        <p:xfrm>
          <a:off x="529948" y="1859265"/>
          <a:ext cx="7927196" cy="2457989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2700725330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207214230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907763146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266457895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26418985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64980476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56908533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115881887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2448192243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40323552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9710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65906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31.781.202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-803.612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25.157.452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316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26.298.836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25.737.840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21.085.414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290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5.974.321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5.212.424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-761.897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3.365.096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6584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88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113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61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78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83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9252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39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32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-162.622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638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9875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363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51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CA75EDE-D5BB-4C42-82A2-D2D4EF148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551446"/>
              </p:ext>
            </p:extLst>
          </p:nvPr>
        </p:nvGraphicFramePr>
        <p:xfrm>
          <a:off x="466342" y="1825010"/>
          <a:ext cx="7886699" cy="3445196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3868136374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2880956175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229746200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965860890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651590363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940315689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773507269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674868934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1162404817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3636763594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140148"/>
                  </a:ext>
                </a:extLst>
              </a:tr>
              <a:tr h="3854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63663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24.459.162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-18.885.029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16.058.752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30925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11.838.857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11.755.136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-83.721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9.470.868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63561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2.104.956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1.900.717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-204.239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1.002.240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7612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17.769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2357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17.769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50533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9.445.036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-9.477.600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4.444.480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71575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9.445.036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-9.477.600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4.444.480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6463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5.801.656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-7.599.600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2.699.290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49139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4.406.619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2.706.619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1.679.113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1889"/>
                  </a:ext>
                </a:extLst>
              </a:tr>
              <a:tr h="251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936.761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66.077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59359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830.000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3145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830.000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1939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31739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01187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475.742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325.976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-149.766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184.947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0358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-37.615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5050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11.223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-5.223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4605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40.340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81851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369.979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278.731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-91.248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166.548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7730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938.448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93844,8%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9326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938.448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93844,8%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62937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902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692113"/>
              </p:ext>
            </p:extLst>
          </p:nvPr>
        </p:nvGraphicFramePr>
        <p:xfrm>
          <a:off x="1403647" y="1916831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877" y="1417399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2DA55E-FB01-45F5-A759-9459FD0BC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38035"/>
              </p:ext>
            </p:extLst>
          </p:nvPr>
        </p:nvGraphicFramePr>
        <p:xfrm>
          <a:off x="470877" y="1773732"/>
          <a:ext cx="7886699" cy="304736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824448486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225971309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907531474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87687432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15389027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61359779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26131705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560701814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883523957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654258695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742367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912600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358.421.977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-3.771.542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272.003.740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78069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3.542.421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3.661.447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119.026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2.967.176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40903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966.063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900.583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-65.480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517.451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13574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343.821.139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342.542.272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-1.278.867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262.870.432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99504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343.780.099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342.497.232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-1.282.867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262.870.432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33800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340.757.129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339.478.262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-1.278.867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261.230.129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87994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1.616.979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51509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94152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93466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55985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69.768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21.723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40809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-3.785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93968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1465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47.196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-42.126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08707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5.626.958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1323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5.626.958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4620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5.626.958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20403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7930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0720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7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0D8185-5435-48EE-819A-2E58FB577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668727"/>
              </p:ext>
            </p:extLst>
          </p:nvPr>
        </p:nvGraphicFramePr>
        <p:xfrm>
          <a:off x="482388" y="1859726"/>
          <a:ext cx="8050051" cy="3594926"/>
        </p:xfrm>
        <a:graphic>
          <a:graphicData uri="http://schemas.openxmlformats.org/drawingml/2006/table">
            <a:tbl>
              <a:tblPr/>
              <a:tblGrid>
                <a:gridCol w="269774">
                  <a:extLst>
                    <a:ext uri="{9D8B030D-6E8A-4147-A177-3AD203B41FA5}">
                      <a16:colId xmlns:a16="http://schemas.microsoft.com/office/drawing/2014/main" val="3234993055"/>
                    </a:ext>
                  </a:extLst>
                </a:gridCol>
                <a:gridCol w="269774">
                  <a:extLst>
                    <a:ext uri="{9D8B030D-6E8A-4147-A177-3AD203B41FA5}">
                      <a16:colId xmlns:a16="http://schemas.microsoft.com/office/drawing/2014/main" val="2523855926"/>
                    </a:ext>
                  </a:extLst>
                </a:gridCol>
                <a:gridCol w="269774">
                  <a:extLst>
                    <a:ext uri="{9D8B030D-6E8A-4147-A177-3AD203B41FA5}">
                      <a16:colId xmlns:a16="http://schemas.microsoft.com/office/drawing/2014/main" val="269843811"/>
                    </a:ext>
                  </a:extLst>
                </a:gridCol>
                <a:gridCol w="3043048">
                  <a:extLst>
                    <a:ext uri="{9D8B030D-6E8A-4147-A177-3AD203B41FA5}">
                      <a16:colId xmlns:a16="http://schemas.microsoft.com/office/drawing/2014/main" val="3223833704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1640240969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3336363045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3132294548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2741463569"/>
                    </a:ext>
                  </a:extLst>
                </a:gridCol>
                <a:gridCol w="658248">
                  <a:extLst>
                    <a:ext uri="{9D8B030D-6E8A-4147-A177-3AD203B41FA5}">
                      <a16:colId xmlns:a16="http://schemas.microsoft.com/office/drawing/2014/main" val="3618901028"/>
                    </a:ext>
                  </a:extLst>
                </a:gridCol>
                <a:gridCol w="647457">
                  <a:extLst>
                    <a:ext uri="{9D8B030D-6E8A-4147-A177-3AD203B41FA5}">
                      <a16:colId xmlns:a16="http://schemas.microsoft.com/office/drawing/2014/main" val="3339575143"/>
                    </a:ext>
                  </a:extLst>
                </a:gridCol>
              </a:tblGrid>
              <a:tr h="1264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101068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490562"/>
                  </a:ext>
                </a:extLst>
              </a:tr>
              <a:tr h="1659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728.164.191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23.061.111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597.316.570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810012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20.695.642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21.186.313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16.162.714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09059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5.600.403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5.472.158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3.933.768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532254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381546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439780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674.102.867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552.236.110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405031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674.102.867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552.236.110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234993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JUNJI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90.769.818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90.212.265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56.201.333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523534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29728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Educación Básica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298.985.206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588559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209024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1.243.916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40756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de Vacaciones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2.995.655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559748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Kinder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26.577.570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015232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Enseñanza Media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121.720.397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061490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Refuerzo Educativo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48082"/>
                  </a:ext>
                </a:extLst>
              </a:tr>
              <a:tr h="134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Prekinder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21.789.476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512412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Alimentacion Especial para Estudiantes Adultos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5.470.160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666426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Alimentación para Actividades Extraescolares en liceos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89366"/>
                  </a:ext>
                </a:extLst>
              </a:tr>
              <a:tr h="252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Reescolarización plan 12 años escolaridad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362519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14.613.804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772605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2.408.205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50022"/>
                  </a:ext>
                </a:extLst>
              </a:tr>
              <a:tr h="1264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SENAME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246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1"/>
            <a:ext cx="8210798" cy="317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84" y="919994"/>
            <a:ext cx="80648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528DA25-EDE8-4473-871A-E0EE8221220E}"/>
              </a:ext>
            </a:extLst>
          </p:cNvPr>
          <p:cNvSpPr txBox="1">
            <a:spLocks/>
          </p:cNvSpPr>
          <p:nvPr/>
        </p:nvSpPr>
        <p:spPr>
          <a:xfrm>
            <a:off x="467544" y="4330177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D176803-C1EA-45A5-A3D4-89F2683E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75860"/>
              </p:ext>
            </p:extLst>
          </p:nvPr>
        </p:nvGraphicFramePr>
        <p:xfrm>
          <a:off x="539584" y="1899412"/>
          <a:ext cx="8064865" cy="2430765"/>
        </p:xfrm>
        <a:graphic>
          <a:graphicData uri="http://schemas.openxmlformats.org/drawingml/2006/table">
            <a:tbl>
              <a:tblPr/>
              <a:tblGrid>
                <a:gridCol w="270271">
                  <a:extLst>
                    <a:ext uri="{9D8B030D-6E8A-4147-A177-3AD203B41FA5}">
                      <a16:colId xmlns:a16="http://schemas.microsoft.com/office/drawing/2014/main" val="34083202"/>
                    </a:ext>
                  </a:extLst>
                </a:gridCol>
                <a:gridCol w="270271">
                  <a:extLst>
                    <a:ext uri="{9D8B030D-6E8A-4147-A177-3AD203B41FA5}">
                      <a16:colId xmlns:a16="http://schemas.microsoft.com/office/drawing/2014/main" val="2560276032"/>
                    </a:ext>
                  </a:extLst>
                </a:gridCol>
                <a:gridCol w="270271">
                  <a:extLst>
                    <a:ext uri="{9D8B030D-6E8A-4147-A177-3AD203B41FA5}">
                      <a16:colId xmlns:a16="http://schemas.microsoft.com/office/drawing/2014/main" val="804956163"/>
                    </a:ext>
                  </a:extLst>
                </a:gridCol>
                <a:gridCol w="3048648">
                  <a:extLst>
                    <a:ext uri="{9D8B030D-6E8A-4147-A177-3AD203B41FA5}">
                      <a16:colId xmlns:a16="http://schemas.microsoft.com/office/drawing/2014/main" val="4146406013"/>
                    </a:ext>
                  </a:extLst>
                </a:gridCol>
                <a:gridCol w="724324">
                  <a:extLst>
                    <a:ext uri="{9D8B030D-6E8A-4147-A177-3AD203B41FA5}">
                      <a16:colId xmlns:a16="http://schemas.microsoft.com/office/drawing/2014/main" val="3296751286"/>
                    </a:ext>
                  </a:extLst>
                </a:gridCol>
                <a:gridCol w="724324">
                  <a:extLst>
                    <a:ext uri="{9D8B030D-6E8A-4147-A177-3AD203B41FA5}">
                      <a16:colId xmlns:a16="http://schemas.microsoft.com/office/drawing/2014/main" val="4036826321"/>
                    </a:ext>
                  </a:extLst>
                </a:gridCol>
                <a:gridCol w="724324">
                  <a:extLst>
                    <a:ext uri="{9D8B030D-6E8A-4147-A177-3AD203B41FA5}">
                      <a16:colId xmlns:a16="http://schemas.microsoft.com/office/drawing/2014/main" val="1530481115"/>
                    </a:ext>
                  </a:extLst>
                </a:gridCol>
                <a:gridCol w="724324">
                  <a:extLst>
                    <a:ext uri="{9D8B030D-6E8A-4147-A177-3AD203B41FA5}">
                      <a16:colId xmlns:a16="http://schemas.microsoft.com/office/drawing/2014/main" val="898944036"/>
                    </a:ext>
                  </a:extLst>
                </a:gridCol>
                <a:gridCol w="659459">
                  <a:extLst>
                    <a:ext uri="{9D8B030D-6E8A-4147-A177-3AD203B41FA5}">
                      <a16:colId xmlns:a16="http://schemas.microsoft.com/office/drawing/2014/main" val="3916138674"/>
                    </a:ext>
                  </a:extLst>
                </a:gridCol>
                <a:gridCol w="648649">
                  <a:extLst>
                    <a:ext uri="{9D8B030D-6E8A-4147-A177-3AD203B41FA5}">
                      <a16:colId xmlns:a16="http://schemas.microsoft.com/office/drawing/2014/main" val="1003619341"/>
                    </a:ext>
                  </a:extLst>
                </a:gridCol>
              </a:tblGrid>
              <a:tr h="1279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26849"/>
                  </a:ext>
                </a:extLst>
              </a:tr>
              <a:tr h="3838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08354"/>
                  </a:ext>
                </a:extLst>
              </a:tr>
              <a:tr h="12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452780"/>
                  </a:ext>
                </a:extLst>
              </a:tr>
              <a:tr h="12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65469"/>
                  </a:ext>
                </a:extLst>
              </a:tr>
              <a:tr h="12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88026"/>
                  </a:ext>
                </a:extLst>
              </a:tr>
              <a:tr h="12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18277"/>
                  </a:ext>
                </a:extLst>
              </a:tr>
              <a:tr h="12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35917"/>
                  </a:ext>
                </a:extLst>
              </a:tr>
              <a:tr h="12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673888"/>
                  </a:ext>
                </a:extLst>
              </a:tr>
              <a:tr h="12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43527"/>
                  </a:ext>
                </a:extLst>
              </a:tr>
              <a:tr h="12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04698"/>
                  </a:ext>
                </a:extLst>
              </a:tr>
              <a:tr h="12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571263"/>
                  </a:ext>
                </a:extLst>
              </a:tr>
              <a:tr h="12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1.069.605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-220.500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92189"/>
                  </a:ext>
                </a:extLst>
              </a:tr>
              <a:tr h="12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458767"/>
                  </a:ext>
                </a:extLst>
              </a:tr>
              <a:tr h="12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07429"/>
                  </a:ext>
                </a:extLst>
              </a:tr>
              <a:tr h="12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23.248.060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2324806,0%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123247"/>
                  </a:ext>
                </a:extLst>
              </a:tr>
              <a:tr h="12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23.248.060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2324806,0%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48873"/>
                  </a:ext>
                </a:extLst>
              </a:tr>
              <a:tr h="127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66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6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72184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E26E352-B15D-477C-9399-25183FE72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307448"/>
              </p:ext>
            </p:extLst>
          </p:nvPr>
        </p:nvGraphicFramePr>
        <p:xfrm>
          <a:off x="465658" y="1820578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4699461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6246569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2842915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645739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85576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725099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925922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1049173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1390694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578938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1108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95067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33.690.048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-5.930.749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15.588.784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2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38.633.415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31.213.415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13.841.033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206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15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70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33.958.805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28.638.805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13.325.326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585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10.612.768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7.912.768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1.386.008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6163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8.228.179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6.128.179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320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299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58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11.267.837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51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11.267.837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71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29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434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3821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377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636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872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14D20EC-E239-440B-90B6-F730E2555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929671"/>
              </p:ext>
            </p:extLst>
          </p:nvPr>
        </p:nvGraphicFramePr>
        <p:xfrm>
          <a:off x="494424" y="1768076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913492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669290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7417685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470652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121109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252628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940303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0114557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0534619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4669220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61218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81774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368.107.288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13.725.442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286.199.769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49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319.368.314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316.588.294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-2.780.020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237.513.595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1665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319.013.738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309.960.294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-9.053.444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237.326.307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467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24.853.609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74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9.697.488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67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8.591.613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8.246.613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365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2.660.984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2705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29.576.116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29.176.116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23.262.470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563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28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211.612.236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202.512.216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-9.100.020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161.621.628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8280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2.981.892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02420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4.079.745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3.079.745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2.559.570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791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3.307.821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0985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27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96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por COVID 19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164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96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596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811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187.288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443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84784"/>
            <a:ext cx="7886701" cy="305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1709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C0B7A74-8EFA-4183-96A1-FD6F3DFBD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225677"/>
              </p:ext>
            </p:extLst>
          </p:nvPr>
        </p:nvGraphicFramePr>
        <p:xfrm>
          <a:off x="539550" y="1866504"/>
          <a:ext cx="7886701" cy="195846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564520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6216983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3511948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359954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819985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768044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936630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8002449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6752775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8929837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710784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2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9.398.069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38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9.398.069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214224"/>
                  </a:ext>
                </a:extLst>
              </a:tr>
              <a:tr h="182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32.179.712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50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32.179.712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29851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 con excelencia, de Establecimientos de Educación Particular Subvencionados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6.929.806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24814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Básico, de Establecimientos de Educación del Sector Municipal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25.249.906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092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916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263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9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84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26095" y="143100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208C756-CD51-4521-9BDB-BE285DD4A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314200"/>
              </p:ext>
            </p:extLst>
          </p:nvPr>
        </p:nvGraphicFramePr>
        <p:xfrm>
          <a:off x="526095" y="1768729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999981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074251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6869904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911741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069501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2082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122804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8649502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7329133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522072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8856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81725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630.319.334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9.273.807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447.081.496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199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233.512.553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243.175.734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9.663.181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194.209.001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094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47.619.519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54.440.300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6.820.781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33.182.298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277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10.652.165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-820.277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5.599.678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43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51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10.567.923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-820.277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5.599.678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77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187.674.340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8612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10.603.594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10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10.603.594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1466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177.070.746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62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172.095.861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78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3.815.997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928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080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261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940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932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1.047.057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342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069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1.726.557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028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7529394-4085-45EE-A5E3-29E0FD65B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33705"/>
              </p:ext>
            </p:extLst>
          </p:nvPr>
        </p:nvGraphicFramePr>
        <p:xfrm>
          <a:off x="566682" y="1861032"/>
          <a:ext cx="7886701" cy="266414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678134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49164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8808576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106040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867862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609939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59566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7386785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8101105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4946424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810372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8755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-1.944.463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1.056.195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24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886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1.698.231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-897.957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303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491.422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62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96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1.316.768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877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-275.401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772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13.688.468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961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13.688.468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027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92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063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20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8.965.045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7.104.748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61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2.718.318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235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351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0966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027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057" y="1631709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013BF58-0545-4DE2-9E37-AC355FA5E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013175"/>
              </p:ext>
            </p:extLst>
          </p:nvPr>
        </p:nvGraphicFramePr>
        <p:xfrm>
          <a:off x="486475" y="1952142"/>
          <a:ext cx="7866284" cy="2953716"/>
        </p:xfrm>
        <a:graphic>
          <a:graphicData uri="http://schemas.openxmlformats.org/drawingml/2006/table">
            <a:tbl>
              <a:tblPr/>
              <a:tblGrid>
                <a:gridCol w="251721">
                  <a:extLst>
                    <a:ext uri="{9D8B030D-6E8A-4147-A177-3AD203B41FA5}">
                      <a16:colId xmlns:a16="http://schemas.microsoft.com/office/drawing/2014/main" val="2383641992"/>
                    </a:ext>
                  </a:extLst>
                </a:gridCol>
                <a:gridCol w="251721">
                  <a:extLst>
                    <a:ext uri="{9D8B030D-6E8A-4147-A177-3AD203B41FA5}">
                      <a16:colId xmlns:a16="http://schemas.microsoft.com/office/drawing/2014/main" val="2438700619"/>
                    </a:ext>
                  </a:extLst>
                </a:gridCol>
                <a:gridCol w="251721">
                  <a:extLst>
                    <a:ext uri="{9D8B030D-6E8A-4147-A177-3AD203B41FA5}">
                      <a16:colId xmlns:a16="http://schemas.microsoft.com/office/drawing/2014/main" val="3588311532"/>
                    </a:ext>
                  </a:extLst>
                </a:gridCol>
                <a:gridCol w="3194340">
                  <a:extLst>
                    <a:ext uri="{9D8B030D-6E8A-4147-A177-3AD203B41FA5}">
                      <a16:colId xmlns:a16="http://schemas.microsoft.com/office/drawing/2014/main" val="742029657"/>
                    </a:ext>
                  </a:extLst>
                </a:gridCol>
                <a:gridCol w="674613">
                  <a:extLst>
                    <a:ext uri="{9D8B030D-6E8A-4147-A177-3AD203B41FA5}">
                      <a16:colId xmlns:a16="http://schemas.microsoft.com/office/drawing/2014/main" val="3194944974"/>
                    </a:ext>
                  </a:extLst>
                </a:gridCol>
                <a:gridCol w="674613">
                  <a:extLst>
                    <a:ext uri="{9D8B030D-6E8A-4147-A177-3AD203B41FA5}">
                      <a16:colId xmlns:a16="http://schemas.microsoft.com/office/drawing/2014/main" val="65111759"/>
                    </a:ext>
                  </a:extLst>
                </a:gridCol>
                <a:gridCol w="674613">
                  <a:extLst>
                    <a:ext uri="{9D8B030D-6E8A-4147-A177-3AD203B41FA5}">
                      <a16:colId xmlns:a16="http://schemas.microsoft.com/office/drawing/2014/main" val="3003910778"/>
                    </a:ext>
                  </a:extLst>
                </a:gridCol>
                <a:gridCol w="674613">
                  <a:extLst>
                    <a:ext uri="{9D8B030D-6E8A-4147-A177-3AD203B41FA5}">
                      <a16:colId xmlns:a16="http://schemas.microsoft.com/office/drawing/2014/main" val="561123433"/>
                    </a:ext>
                  </a:extLst>
                </a:gridCol>
                <a:gridCol w="614199">
                  <a:extLst>
                    <a:ext uri="{9D8B030D-6E8A-4147-A177-3AD203B41FA5}">
                      <a16:colId xmlns:a16="http://schemas.microsoft.com/office/drawing/2014/main" val="2536827049"/>
                    </a:ext>
                  </a:extLst>
                </a:gridCol>
                <a:gridCol w="604130">
                  <a:extLst>
                    <a:ext uri="{9D8B030D-6E8A-4147-A177-3AD203B41FA5}">
                      <a16:colId xmlns:a16="http://schemas.microsoft.com/office/drawing/2014/main" val="3031815636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44900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49208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21.346.850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3.282.307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12.153.220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68675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9.649.561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10.251.104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601.543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7.736.303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61773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1.631.772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4.331.772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1.055.988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97258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218.964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3998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530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218.964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3597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2.869.617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5776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2.869.617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55803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718.676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02275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1.916.520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73274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234.421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46842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73835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4857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395.794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126.623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-269.171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20829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100.167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-38.723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68416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58328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256.500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26.052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-230.448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32275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4026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74120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86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60" y="1484784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75E096B-5DD1-4574-A8E0-617B4F4CB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3452"/>
              </p:ext>
            </p:extLst>
          </p:nvPr>
        </p:nvGraphicFramePr>
        <p:xfrm>
          <a:off x="461759" y="1836197"/>
          <a:ext cx="7886701" cy="207739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990670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8140473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5693774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065906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660316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415068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844882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7382159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9427382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097408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0636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91788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399.049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8135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480.853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011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174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349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34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27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9091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673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115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0808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926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140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928102"/>
              </p:ext>
            </p:extLst>
          </p:nvPr>
        </p:nvGraphicFramePr>
        <p:xfrm>
          <a:off x="467544" y="1700808"/>
          <a:ext cx="7992888" cy="397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8797" y="145428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3E83B20-EBD1-437F-90AE-3032ACE899B8}"/>
              </a:ext>
            </a:extLst>
          </p:cNvPr>
          <p:cNvSpPr txBox="1">
            <a:spLocks/>
          </p:cNvSpPr>
          <p:nvPr/>
        </p:nvSpPr>
        <p:spPr>
          <a:xfrm>
            <a:off x="455133" y="4967288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711CDC3-2C6C-4ACA-A55E-0C4E0EA60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474163"/>
              </p:ext>
            </p:extLst>
          </p:nvPr>
        </p:nvGraphicFramePr>
        <p:xfrm>
          <a:off x="476002" y="1748115"/>
          <a:ext cx="7886701" cy="321917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7056455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08074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2132665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22340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499018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238641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833457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704704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9839571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2993742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6918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07299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1.526.306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541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1.348.838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131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62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7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7384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781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32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442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353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058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83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545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75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385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292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49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09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566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545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1507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25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5613A08-1C8E-4486-B34A-367EB1ADD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45721"/>
              </p:ext>
            </p:extLst>
          </p:nvPr>
        </p:nvGraphicFramePr>
        <p:xfrm>
          <a:off x="539551" y="1887725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3419954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690140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4808791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711437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33681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182417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004148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2152630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8597774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898054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089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18793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6.557.248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4.558.889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056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4.527.076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4.328.258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3.434.661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200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2.418.185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2.018.185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668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6590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399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57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20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967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279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37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890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589643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2269B3D-B6C3-470B-A2F2-3C258C0BC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22490"/>
              </p:ext>
            </p:extLst>
          </p:nvPr>
        </p:nvGraphicFramePr>
        <p:xfrm>
          <a:off x="460883" y="1906615"/>
          <a:ext cx="7911833" cy="3510356"/>
        </p:xfrm>
        <a:graphic>
          <a:graphicData uri="http://schemas.openxmlformats.org/drawingml/2006/table">
            <a:tbl>
              <a:tblPr/>
              <a:tblGrid>
                <a:gridCol w="258556">
                  <a:extLst>
                    <a:ext uri="{9D8B030D-6E8A-4147-A177-3AD203B41FA5}">
                      <a16:colId xmlns:a16="http://schemas.microsoft.com/office/drawing/2014/main" val="3151761128"/>
                    </a:ext>
                  </a:extLst>
                </a:gridCol>
                <a:gridCol w="258556">
                  <a:extLst>
                    <a:ext uri="{9D8B030D-6E8A-4147-A177-3AD203B41FA5}">
                      <a16:colId xmlns:a16="http://schemas.microsoft.com/office/drawing/2014/main" val="3870214315"/>
                    </a:ext>
                  </a:extLst>
                </a:gridCol>
                <a:gridCol w="258556">
                  <a:extLst>
                    <a:ext uri="{9D8B030D-6E8A-4147-A177-3AD203B41FA5}">
                      <a16:colId xmlns:a16="http://schemas.microsoft.com/office/drawing/2014/main" val="1721658302"/>
                    </a:ext>
                  </a:extLst>
                </a:gridCol>
                <a:gridCol w="3113023">
                  <a:extLst>
                    <a:ext uri="{9D8B030D-6E8A-4147-A177-3AD203B41FA5}">
                      <a16:colId xmlns:a16="http://schemas.microsoft.com/office/drawing/2014/main" val="3771766269"/>
                    </a:ext>
                  </a:extLst>
                </a:gridCol>
                <a:gridCol w="692932">
                  <a:extLst>
                    <a:ext uri="{9D8B030D-6E8A-4147-A177-3AD203B41FA5}">
                      <a16:colId xmlns:a16="http://schemas.microsoft.com/office/drawing/2014/main" val="1664830111"/>
                    </a:ext>
                  </a:extLst>
                </a:gridCol>
                <a:gridCol w="692932">
                  <a:extLst>
                    <a:ext uri="{9D8B030D-6E8A-4147-A177-3AD203B41FA5}">
                      <a16:colId xmlns:a16="http://schemas.microsoft.com/office/drawing/2014/main" val="2347811732"/>
                    </a:ext>
                  </a:extLst>
                </a:gridCol>
                <a:gridCol w="692932">
                  <a:extLst>
                    <a:ext uri="{9D8B030D-6E8A-4147-A177-3AD203B41FA5}">
                      <a16:colId xmlns:a16="http://schemas.microsoft.com/office/drawing/2014/main" val="2923253904"/>
                    </a:ext>
                  </a:extLst>
                </a:gridCol>
                <a:gridCol w="692932">
                  <a:extLst>
                    <a:ext uri="{9D8B030D-6E8A-4147-A177-3AD203B41FA5}">
                      <a16:colId xmlns:a16="http://schemas.microsoft.com/office/drawing/2014/main" val="1327624344"/>
                    </a:ext>
                  </a:extLst>
                </a:gridCol>
                <a:gridCol w="630878">
                  <a:extLst>
                    <a:ext uri="{9D8B030D-6E8A-4147-A177-3AD203B41FA5}">
                      <a16:colId xmlns:a16="http://schemas.microsoft.com/office/drawing/2014/main" val="3903949085"/>
                    </a:ext>
                  </a:extLst>
                </a:gridCol>
                <a:gridCol w="620536">
                  <a:extLst>
                    <a:ext uri="{9D8B030D-6E8A-4147-A177-3AD203B41FA5}">
                      <a16:colId xmlns:a16="http://schemas.microsoft.com/office/drawing/2014/main" val="341129920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68713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19478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400.736.808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-8.647.537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298.018.156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7129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263.958.093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-216.509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197.346.379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10950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60.465.173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56.033.133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7718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13.726.462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12.871.407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56020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1.847.734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88364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1.340.233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05213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39.973.759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56924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203.492.920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283.491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141.313.246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90122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141.088.811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7855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283.501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283.491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224.435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2244350,0%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18808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13.015.505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819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13.015.505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22511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145.207.743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134.200.076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-11.007.667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98.094.139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1534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78.746.889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73.496.889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58.164.355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67850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83119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16372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8119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16.343.155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11.093.155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1.307.666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38432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60.703.187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-5.757.667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39.929.784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29656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57.117.658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-9.343.196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37.212.526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72362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3.585.529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3.585.529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2.717.258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98519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257763,8%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45759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257763,8%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36325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387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B0BF66E-DD6D-4ADA-9E92-8159B52CA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51502"/>
              </p:ext>
            </p:extLst>
          </p:nvPr>
        </p:nvGraphicFramePr>
        <p:xfrm>
          <a:off x="476002" y="2111144"/>
          <a:ext cx="7898182" cy="1950533"/>
        </p:xfrm>
        <a:graphic>
          <a:graphicData uri="http://schemas.openxmlformats.org/drawingml/2006/table">
            <a:tbl>
              <a:tblPr/>
              <a:tblGrid>
                <a:gridCol w="264685">
                  <a:extLst>
                    <a:ext uri="{9D8B030D-6E8A-4147-A177-3AD203B41FA5}">
                      <a16:colId xmlns:a16="http://schemas.microsoft.com/office/drawing/2014/main" val="1702913784"/>
                    </a:ext>
                  </a:extLst>
                </a:gridCol>
                <a:gridCol w="264685">
                  <a:extLst>
                    <a:ext uri="{9D8B030D-6E8A-4147-A177-3AD203B41FA5}">
                      <a16:colId xmlns:a16="http://schemas.microsoft.com/office/drawing/2014/main" val="1422360529"/>
                    </a:ext>
                  </a:extLst>
                </a:gridCol>
                <a:gridCol w="264685">
                  <a:extLst>
                    <a:ext uri="{9D8B030D-6E8A-4147-A177-3AD203B41FA5}">
                      <a16:colId xmlns:a16="http://schemas.microsoft.com/office/drawing/2014/main" val="3727258611"/>
                    </a:ext>
                  </a:extLst>
                </a:gridCol>
                <a:gridCol w="2985639">
                  <a:extLst>
                    <a:ext uri="{9D8B030D-6E8A-4147-A177-3AD203B41FA5}">
                      <a16:colId xmlns:a16="http://schemas.microsoft.com/office/drawing/2014/main" val="2183721492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3327648106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618925375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138165913"/>
                    </a:ext>
                  </a:extLst>
                </a:gridCol>
                <a:gridCol w="709354">
                  <a:extLst>
                    <a:ext uri="{9D8B030D-6E8A-4147-A177-3AD203B41FA5}">
                      <a16:colId xmlns:a16="http://schemas.microsoft.com/office/drawing/2014/main" val="1330630725"/>
                    </a:ext>
                  </a:extLst>
                </a:gridCol>
                <a:gridCol w="645830">
                  <a:extLst>
                    <a:ext uri="{9D8B030D-6E8A-4147-A177-3AD203B41FA5}">
                      <a16:colId xmlns:a16="http://schemas.microsoft.com/office/drawing/2014/main" val="4139913945"/>
                    </a:ext>
                  </a:extLst>
                </a:gridCol>
                <a:gridCol w="635242">
                  <a:extLst>
                    <a:ext uri="{9D8B030D-6E8A-4147-A177-3AD203B41FA5}">
                      <a16:colId xmlns:a16="http://schemas.microsoft.com/office/drawing/2014/main" val="19510611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3833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6618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210.675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21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238.032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05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33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78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249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398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071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2435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198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605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081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5C072B3-B6AA-4BE5-BC0B-1DC9A55E8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51975"/>
              </p:ext>
            </p:extLst>
          </p:nvPr>
        </p:nvGraphicFramePr>
        <p:xfrm>
          <a:off x="522455" y="2127515"/>
          <a:ext cx="7903796" cy="1950533"/>
        </p:xfrm>
        <a:graphic>
          <a:graphicData uri="http://schemas.openxmlformats.org/drawingml/2006/table">
            <a:tbl>
              <a:tblPr/>
              <a:tblGrid>
                <a:gridCol w="264873">
                  <a:extLst>
                    <a:ext uri="{9D8B030D-6E8A-4147-A177-3AD203B41FA5}">
                      <a16:colId xmlns:a16="http://schemas.microsoft.com/office/drawing/2014/main" val="371132690"/>
                    </a:ext>
                  </a:extLst>
                </a:gridCol>
                <a:gridCol w="264873">
                  <a:extLst>
                    <a:ext uri="{9D8B030D-6E8A-4147-A177-3AD203B41FA5}">
                      <a16:colId xmlns:a16="http://schemas.microsoft.com/office/drawing/2014/main" val="2016262913"/>
                    </a:ext>
                  </a:extLst>
                </a:gridCol>
                <a:gridCol w="264873">
                  <a:extLst>
                    <a:ext uri="{9D8B030D-6E8A-4147-A177-3AD203B41FA5}">
                      <a16:colId xmlns:a16="http://schemas.microsoft.com/office/drawing/2014/main" val="2917059663"/>
                    </a:ext>
                  </a:extLst>
                </a:gridCol>
                <a:gridCol w="2987762">
                  <a:extLst>
                    <a:ext uri="{9D8B030D-6E8A-4147-A177-3AD203B41FA5}">
                      <a16:colId xmlns:a16="http://schemas.microsoft.com/office/drawing/2014/main" val="2058807730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2276950426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3729392567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878169755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2102146223"/>
                    </a:ext>
                  </a:extLst>
                </a:gridCol>
                <a:gridCol w="646289">
                  <a:extLst>
                    <a:ext uri="{9D8B030D-6E8A-4147-A177-3AD203B41FA5}">
                      <a16:colId xmlns:a16="http://schemas.microsoft.com/office/drawing/2014/main" val="2404996619"/>
                    </a:ext>
                  </a:extLst>
                </a:gridCol>
                <a:gridCol w="635694">
                  <a:extLst>
                    <a:ext uri="{9D8B030D-6E8A-4147-A177-3AD203B41FA5}">
                      <a16:colId xmlns:a16="http://schemas.microsoft.com/office/drawing/2014/main" val="291450619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27075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8423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2.559.084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9680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2.740.793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2.221.399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7010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556.489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957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565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311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077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888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67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525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201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14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D60F25A-A06C-472E-9D76-FEA568685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292633"/>
              </p:ext>
            </p:extLst>
          </p:nvPr>
        </p:nvGraphicFramePr>
        <p:xfrm>
          <a:off x="468134" y="2018751"/>
          <a:ext cx="7935935" cy="2711717"/>
        </p:xfrm>
        <a:graphic>
          <a:graphicData uri="http://schemas.openxmlformats.org/drawingml/2006/table">
            <a:tbl>
              <a:tblPr/>
              <a:tblGrid>
                <a:gridCol w="265950">
                  <a:extLst>
                    <a:ext uri="{9D8B030D-6E8A-4147-A177-3AD203B41FA5}">
                      <a16:colId xmlns:a16="http://schemas.microsoft.com/office/drawing/2014/main" val="2527671392"/>
                    </a:ext>
                  </a:extLst>
                </a:gridCol>
                <a:gridCol w="265950">
                  <a:extLst>
                    <a:ext uri="{9D8B030D-6E8A-4147-A177-3AD203B41FA5}">
                      <a16:colId xmlns:a16="http://schemas.microsoft.com/office/drawing/2014/main" val="1956915188"/>
                    </a:ext>
                  </a:extLst>
                </a:gridCol>
                <a:gridCol w="265950">
                  <a:extLst>
                    <a:ext uri="{9D8B030D-6E8A-4147-A177-3AD203B41FA5}">
                      <a16:colId xmlns:a16="http://schemas.microsoft.com/office/drawing/2014/main" val="541559577"/>
                    </a:ext>
                  </a:extLst>
                </a:gridCol>
                <a:gridCol w="2999909">
                  <a:extLst>
                    <a:ext uri="{9D8B030D-6E8A-4147-A177-3AD203B41FA5}">
                      <a16:colId xmlns:a16="http://schemas.microsoft.com/office/drawing/2014/main" val="838332936"/>
                    </a:ext>
                  </a:extLst>
                </a:gridCol>
                <a:gridCol w="712745">
                  <a:extLst>
                    <a:ext uri="{9D8B030D-6E8A-4147-A177-3AD203B41FA5}">
                      <a16:colId xmlns:a16="http://schemas.microsoft.com/office/drawing/2014/main" val="2356532278"/>
                    </a:ext>
                  </a:extLst>
                </a:gridCol>
                <a:gridCol w="712745">
                  <a:extLst>
                    <a:ext uri="{9D8B030D-6E8A-4147-A177-3AD203B41FA5}">
                      <a16:colId xmlns:a16="http://schemas.microsoft.com/office/drawing/2014/main" val="784268648"/>
                    </a:ext>
                  </a:extLst>
                </a:gridCol>
                <a:gridCol w="712745">
                  <a:extLst>
                    <a:ext uri="{9D8B030D-6E8A-4147-A177-3AD203B41FA5}">
                      <a16:colId xmlns:a16="http://schemas.microsoft.com/office/drawing/2014/main" val="1420342312"/>
                    </a:ext>
                  </a:extLst>
                </a:gridCol>
                <a:gridCol w="712745">
                  <a:extLst>
                    <a:ext uri="{9D8B030D-6E8A-4147-A177-3AD203B41FA5}">
                      <a16:colId xmlns:a16="http://schemas.microsoft.com/office/drawing/2014/main" val="2238010124"/>
                    </a:ext>
                  </a:extLst>
                </a:gridCol>
                <a:gridCol w="648917">
                  <a:extLst>
                    <a:ext uri="{9D8B030D-6E8A-4147-A177-3AD203B41FA5}">
                      <a16:colId xmlns:a16="http://schemas.microsoft.com/office/drawing/2014/main" val="906435218"/>
                    </a:ext>
                  </a:extLst>
                </a:gridCol>
                <a:gridCol w="638279">
                  <a:extLst>
                    <a:ext uri="{9D8B030D-6E8A-4147-A177-3AD203B41FA5}">
                      <a16:colId xmlns:a16="http://schemas.microsoft.com/office/drawing/2014/main" val="9257182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58140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69863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64.041.596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2.150.541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46.807.766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516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45.914.250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46.755.565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39.644.184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542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7.741.735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7.781.255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3.028.715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91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934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222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057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412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2359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0518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68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12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99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360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6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887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3.512.094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589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3.512.094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848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AF96426-166E-49C6-804A-0B0D97A25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077064"/>
              </p:ext>
            </p:extLst>
          </p:nvPr>
        </p:nvGraphicFramePr>
        <p:xfrm>
          <a:off x="509558" y="1988840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085980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492602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2028637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0895297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50632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537531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583138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5609832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185460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1888563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8711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7842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1.876.317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248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2.183.122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1.653.738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793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26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153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99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18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938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092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741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055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80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1AF1DB9-6A4A-4031-BC52-56567D0F3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130492"/>
              </p:ext>
            </p:extLst>
          </p:nvPr>
        </p:nvGraphicFramePr>
        <p:xfrm>
          <a:off x="408110" y="2046816"/>
          <a:ext cx="7933510" cy="2696862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3330411559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413544692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3267598879"/>
                    </a:ext>
                  </a:extLst>
                </a:gridCol>
                <a:gridCol w="2998993">
                  <a:extLst>
                    <a:ext uri="{9D8B030D-6E8A-4147-A177-3AD203B41FA5}">
                      <a16:colId xmlns:a16="http://schemas.microsoft.com/office/drawing/2014/main" val="96764526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135071638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308492823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902303294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958925659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470559592"/>
                    </a:ext>
                  </a:extLst>
                </a:gridCol>
                <a:gridCol w="638084">
                  <a:extLst>
                    <a:ext uri="{9D8B030D-6E8A-4147-A177-3AD203B41FA5}">
                      <a16:colId xmlns:a16="http://schemas.microsoft.com/office/drawing/2014/main" val="2224149968"/>
                    </a:ext>
                  </a:extLst>
                </a:gridCol>
              </a:tblGrid>
              <a:tr h="1261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08445"/>
                  </a:ext>
                </a:extLst>
              </a:tr>
              <a:tr h="3863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25440"/>
                  </a:ext>
                </a:extLst>
              </a:tr>
              <a:tr h="1655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42.216.455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28.109.968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667362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30.486.410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30.713.200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24.944.546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6137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4.989.299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1.826.159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305487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401525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906264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747135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260367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949835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464040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87036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573249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499378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55349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829.629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112361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829.629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793159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029895"/>
                  </a:ext>
                </a:extLst>
              </a:tr>
              <a:tr h="126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1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034" y="1787679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5F331AB-F5D5-493E-9DCE-475394BE8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574638"/>
              </p:ext>
            </p:extLst>
          </p:nvPr>
        </p:nvGraphicFramePr>
        <p:xfrm>
          <a:off x="484033" y="2142693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4435682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320202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8773126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728322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241086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139291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360247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6924817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3048263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4991604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63226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60830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950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2.066.318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1.963.276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1.425.502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943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300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52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737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960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026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860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412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962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33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830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190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7281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F6693B8-A450-4008-927F-9763BF764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595485"/>
              </p:ext>
            </p:extLst>
          </p:nvPr>
        </p:nvGraphicFramePr>
        <p:xfrm>
          <a:off x="488160" y="2085436"/>
          <a:ext cx="7869509" cy="2711717"/>
        </p:xfrm>
        <a:graphic>
          <a:graphicData uri="http://schemas.openxmlformats.org/drawingml/2006/table">
            <a:tbl>
              <a:tblPr/>
              <a:tblGrid>
                <a:gridCol w="263724">
                  <a:extLst>
                    <a:ext uri="{9D8B030D-6E8A-4147-A177-3AD203B41FA5}">
                      <a16:colId xmlns:a16="http://schemas.microsoft.com/office/drawing/2014/main" val="2703895653"/>
                    </a:ext>
                  </a:extLst>
                </a:gridCol>
                <a:gridCol w="263724">
                  <a:extLst>
                    <a:ext uri="{9D8B030D-6E8A-4147-A177-3AD203B41FA5}">
                      <a16:colId xmlns:a16="http://schemas.microsoft.com/office/drawing/2014/main" val="788469708"/>
                    </a:ext>
                  </a:extLst>
                </a:gridCol>
                <a:gridCol w="263724">
                  <a:extLst>
                    <a:ext uri="{9D8B030D-6E8A-4147-A177-3AD203B41FA5}">
                      <a16:colId xmlns:a16="http://schemas.microsoft.com/office/drawing/2014/main" val="3932251695"/>
                    </a:ext>
                  </a:extLst>
                </a:gridCol>
                <a:gridCol w="2974800">
                  <a:extLst>
                    <a:ext uri="{9D8B030D-6E8A-4147-A177-3AD203B41FA5}">
                      <a16:colId xmlns:a16="http://schemas.microsoft.com/office/drawing/2014/main" val="3664639305"/>
                    </a:ext>
                  </a:extLst>
                </a:gridCol>
                <a:gridCol w="706779">
                  <a:extLst>
                    <a:ext uri="{9D8B030D-6E8A-4147-A177-3AD203B41FA5}">
                      <a16:colId xmlns:a16="http://schemas.microsoft.com/office/drawing/2014/main" val="1076593255"/>
                    </a:ext>
                  </a:extLst>
                </a:gridCol>
                <a:gridCol w="706779">
                  <a:extLst>
                    <a:ext uri="{9D8B030D-6E8A-4147-A177-3AD203B41FA5}">
                      <a16:colId xmlns:a16="http://schemas.microsoft.com/office/drawing/2014/main" val="3268093703"/>
                    </a:ext>
                  </a:extLst>
                </a:gridCol>
                <a:gridCol w="706779">
                  <a:extLst>
                    <a:ext uri="{9D8B030D-6E8A-4147-A177-3AD203B41FA5}">
                      <a16:colId xmlns:a16="http://schemas.microsoft.com/office/drawing/2014/main" val="3856728933"/>
                    </a:ext>
                  </a:extLst>
                </a:gridCol>
                <a:gridCol w="706779">
                  <a:extLst>
                    <a:ext uri="{9D8B030D-6E8A-4147-A177-3AD203B41FA5}">
                      <a16:colId xmlns:a16="http://schemas.microsoft.com/office/drawing/2014/main" val="593656054"/>
                    </a:ext>
                  </a:extLst>
                </a:gridCol>
                <a:gridCol w="643485">
                  <a:extLst>
                    <a:ext uri="{9D8B030D-6E8A-4147-A177-3AD203B41FA5}">
                      <a16:colId xmlns:a16="http://schemas.microsoft.com/office/drawing/2014/main" val="3494313176"/>
                    </a:ext>
                  </a:extLst>
                </a:gridCol>
                <a:gridCol w="632936">
                  <a:extLst>
                    <a:ext uri="{9D8B030D-6E8A-4147-A177-3AD203B41FA5}">
                      <a16:colId xmlns:a16="http://schemas.microsoft.com/office/drawing/2014/main" val="9293903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8020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9083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44.147.187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30.741.433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648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28.708.157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28.935.928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24.431.209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75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6.420.842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28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211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897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394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180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139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108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61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58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3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87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098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978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290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766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36712"/>
            <a:ext cx="795853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OCTUBREDE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157880"/>
              </p:ext>
            </p:extLst>
          </p:nvPr>
        </p:nvGraphicFramePr>
        <p:xfrm>
          <a:off x="467544" y="1949734"/>
          <a:ext cx="7958530" cy="387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711771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94E0916-C14C-41FF-9DDA-5240B19A5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03259"/>
              </p:ext>
            </p:extLst>
          </p:nvPr>
        </p:nvGraphicFramePr>
        <p:xfrm>
          <a:off x="419848" y="2050795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350710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047876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4724723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393015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347346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072983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236821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1914017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6839825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5696998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20247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00781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1.872.406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362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2.353.888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1.696.242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039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19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408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24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859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397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464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6412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344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91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746" y="1772816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312A010-5736-49DB-B6AA-9590888CB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311"/>
              </p:ext>
            </p:extLst>
          </p:nvPr>
        </p:nvGraphicFramePr>
        <p:xfrm>
          <a:off x="478370" y="2073141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2292707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340669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3709712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338349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373858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462371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600341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553722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4148332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678899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897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31515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37.088.109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23.512.895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03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22.216.698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22.976.360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21.165.749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745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7.694.080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7.725.569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1.036.564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196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2068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018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01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045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4854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5833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689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021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1356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41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348.895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1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348.895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4866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55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9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9352" y="1772815"/>
            <a:ext cx="7880941" cy="17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82562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34FCC3F-6A2E-40E1-B87B-6F35B82B8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16815"/>
              </p:ext>
            </p:extLst>
          </p:nvPr>
        </p:nvGraphicFramePr>
        <p:xfrm>
          <a:off x="427834" y="2058487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8622672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7909079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3939319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1045441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749855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195039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137798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6033322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478046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95280267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00823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61026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2.936.943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-133.896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207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2.460.552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1.694.541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119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76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987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272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469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5888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862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865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32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153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964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235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72815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898478-49FD-4AF0-AEBF-353E7832D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16136"/>
              </p:ext>
            </p:extLst>
          </p:nvPr>
        </p:nvGraphicFramePr>
        <p:xfrm>
          <a:off x="533793" y="2060848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3018172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460835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5502688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123105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119133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881054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268331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295711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9990076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205282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0973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563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56.791.615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41.524.816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471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43.855.315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45.277.137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40.081.785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3604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6.677.348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876.491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124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06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207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777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329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36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13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15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66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278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64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645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5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845" y="1460718"/>
            <a:ext cx="8032034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5845" y="869625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CBB9223-F211-4CBA-B726-7212C0885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13707"/>
              </p:ext>
            </p:extLst>
          </p:nvPr>
        </p:nvGraphicFramePr>
        <p:xfrm>
          <a:off x="475845" y="1825844"/>
          <a:ext cx="8032034" cy="2178875"/>
        </p:xfrm>
        <a:graphic>
          <a:graphicData uri="http://schemas.openxmlformats.org/drawingml/2006/table">
            <a:tbl>
              <a:tblPr/>
              <a:tblGrid>
                <a:gridCol w="269170">
                  <a:extLst>
                    <a:ext uri="{9D8B030D-6E8A-4147-A177-3AD203B41FA5}">
                      <a16:colId xmlns:a16="http://schemas.microsoft.com/office/drawing/2014/main" val="2910289092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3957796682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2231279867"/>
                    </a:ext>
                  </a:extLst>
                </a:gridCol>
                <a:gridCol w="3036237">
                  <a:extLst>
                    <a:ext uri="{9D8B030D-6E8A-4147-A177-3AD203B41FA5}">
                      <a16:colId xmlns:a16="http://schemas.microsoft.com/office/drawing/2014/main" val="102620474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968702281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3969793794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2280184829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1214956613"/>
                    </a:ext>
                  </a:extLst>
                </a:gridCol>
                <a:gridCol w="656775">
                  <a:extLst>
                    <a:ext uri="{9D8B030D-6E8A-4147-A177-3AD203B41FA5}">
                      <a16:colId xmlns:a16="http://schemas.microsoft.com/office/drawing/2014/main" val="1719131097"/>
                    </a:ext>
                  </a:extLst>
                </a:gridCol>
                <a:gridCol w="646008">
                  <a:extLst>
                    <a:ext uri="{9D8B030D-6E8A-4147-A177-3AD203B41FA5}">
                      <a16:colId xmlns:a16="http://schemas.microsoft.com/office/drawing/2014/main" val="320478315"/>
                    </a:ext>
                  </a:extLst>
                </a:gridCol>
              </a:tblGrid>
              <a:tr h="1254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307092"/>
                  </a:ext>
                </a:extLst>
              </a:tr>
              <a:tr h="3840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916011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1.583.904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699186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2.070.143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1.984.477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1.251.471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8357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78386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936658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490966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118932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17429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79552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832816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596884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512967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592766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7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0B4F50-4B54-45D1-A1F3-85CA505F5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952566"/>
              </p:ext>
            </p:extLst>
          </p:nvPr>
        </p:nvGraphicFramePr>
        <p:xfrm>
          <a:off x="494677" y="1871620"/>
          <a:ext cx="8037762" cy="2451092"/>
        </p:xfrm>
        <a:graphic>
          <a:graphicData uri="http://schemas.openxmlformats.org/drawingml/2006/table">
            <a:tbl>
              <a:tblPr/>
              <a:tblGrid>
                <a:gridCol w="269363">
                  <a:extLst>
                    <a:ext uri="{9D8B030D-6E8A-4147-A177-3AD203B41FA5}">
                      <a16:colId xmlns:a16="http://schemas.microsoft.com/office/drawing/2014/main" val="1956865126"/>
                    </a:ext>
                  </a:extLst>
                </a:gridCol>
                <a:gridCol w="269363">
                  <a:extLst>
                    <a:ext uri="{9D8B030D-6E8A-4147-A177-3AD203B41FA5}">
                      <a16:colId xmlns:a16="http://schemas.microsoft.com/office/drawing/2014/main" val="3251215922"/>
                    </a:ext>
                  </a:extLst>
                </a:gridCol>
                <a:gridCol w="269363">
                  <a:extLst>
                    <a:ext uri="{9D8B030D-6E8A-4147-A177-3AD203B41FA5}">
                      <a16:colId xmlns:a16="http://schemas.microsoft.com/office/drawing/2014/main" val="3116991405"/>
                    </a:ext>
                  </a:extLst>
                </a:gridCol>
                <a:gridCol w="3038401">
                  <a:extLst>
                    <a:ext uri="{9D8B030D-6E8A-4147-A177-3AD203B41FA5}">
                      <a16:colId xmlns:a16="http://schemas.microsoft.com/office/drawing/2014/main" val="88232386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4293895251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471470536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680286106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659510047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926574792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4217627275"/>
                    </a:ext>
                  </a:extLst>
                </a:gridCol>
              </a:tblGrid>
              <a:tr h="1265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628586"/>
                  </a:ext>
                </a:extLst>
              </a:tr>
              <a:tr h="3874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306042"/>
                  </a:ext>
                </a:extLst>
              </a:tr>
              <a:tr h="1660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37.359.037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25.658.140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53470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29.401.875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30.044.739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24.094.645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23344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3.385.829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3.398.672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1.072.144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79031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55149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121503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443666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156266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475434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643993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719038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622498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103769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106290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684941"/>
                  </a:ext>
                </a:extLst>
              </a:tr>
              <a:tr h="1265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45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2FD1B25-FF68-4F2D-B99B-3FC2454B5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72713"/>
              </p:ext>
            </p:extLst>
          </p:nvPr>
        </p:nvGraphicFramePr>
        <p:xfrm>
          <a:off x="522972" y="2135150"/>
          <a:ext cx="8009468" cy="2047691"/>
        </p:xfrm>
        <a:graphic>
          <a:graphicData uri="http://schemas.openxmlformats.org/drawingml/2006/table">
            <a:tbl>
              <a:tblPr/>
              <a:tblGrid>
                <a:gridCol w="268414">
                  <a:extLst>
                    <a:ext uri="{9D8B030D-6E8A-4147-A177-3AD203B41FA5}">
                      <a16:colId xmlns:a16="http://schemas.microsoft.com/office/drawing/2014/main" val="3924217106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1496389298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3787952888"/>
                    </a:ext>
                  </a:extLst>
                </a:gridCol>
                <a:gridCol w="3027708">
                  <a:extLst>
                    <a:ext uri="{9D8B030D-6E8A-4147-A177-3AD203B41FA5}">
                      <a16:colId xmlns:a16="http://schemas.microsoft.com/office/drawing/2014/main" val="675657916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4203257372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561327834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776616256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1889451403"/>
                    </a:ext>
                  </a:extLst>
                </a:gridCol>
                <a:gridCol w="654929">
                  <a:extLst>
                    <a:ext uri="{9D8B030D-6E8A-4147-A177-3AD203B41FA5}">
                      <a16:colId xmlns:a16="http://schemas.microsoft.com/office/drawing/2014/main" val="2480950310"/>
                    </a:ext>
                  </a:extLst>
                </a:gridCol>
                <a:gridCol w="644193">
                  <a:extLst>
                    <a:ext uri="{9D8B030D-6E8A-4147-A177-3AD203B41FA5}">
                      <a16:colId xmlns:a16="http://schemas.microsoft.com/office/drawing/2014/main" val="3817257448"/>
                    </a:ext>
                  </a:extLst>
                </a:gridCol>
              </a:tblGrid>
              <a:tr h="1250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514314"/>
                  </a:ext>
                </a:extLst>
              </a:tr>
              <a:tr h="3829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101417"/>
                  </a:ext>
                </a:extLst>
              </a:tr>
              <a:tr h="1641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3.380.391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294454"/>
                  </a:ext>
                </a:extLst>
              </a:tr>
              <a:tr h="125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-85.619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60807"/>
                  </a:ext>
                </a:extLst>
              </a:tr>
              <a:tr h="125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545420"/>
                  </a:ext>
                </a:extLst>
              </a:tr>
              <a:tr h="125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08072"/>
                  </a:ext>
                </a:extLst>
              </a:tr>
              <a:tr h="125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162311"/>
                  </a:ext>
                </a:extLst>
              </a:tr>
              <a:tr h="125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7253"/>
                  </a:ext>
                </a:extLst>
              </a:tr>
              <a:tr h="125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428488"/>
                  </a:ext>
                </a:extLst>
              </a:tr>
              <a:tr h="125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717291"/>
                  </a:ext>
                </a:extLst>
              </a:tr>
              <a:tr h="125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876829"/>
                  </a:ext>
                </a:extLst>
              </a:tr>
              <a:tr h="125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160706"/>
                  </a:ext>
                </a:extLst>
              </a:tr>
              <a:tr h="125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23109"/>
                  </a:ext>
                </a:extLst>
              </a:tr>
              <a:tr h="1250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80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0715616-1F0A-45BA-A4FD-5FC1A1017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39701"/>
              </p:ext>
            </p:extLst>
          </p:nvPr>
        </p:nvGraphicFramePr>
        <p:xfrm>
          <a:off x="520695" y="2200005"/>
          <a:ext cx="7937461" cy="2457989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2856266268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2672515739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238272217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455407637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563462305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980864366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695478501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767645469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774704324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168335509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49373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93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53.585.121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37.081.027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9438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39.601.535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40.621.363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1.019.828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35.804.384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76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7.372.438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7.406.694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1.215.249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882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78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744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15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442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60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639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64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168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337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81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94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190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35888A8-9D1A-48A4-891B-F1E831BC5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998468"/>
              </p:ext>
            </p:extLst>
          </p:nvPr>
        </p:nvGraphicFramePr>
        <p:xfrm>
          <a:off x="522972" y="2055036"/>
          <a:ext cx="8039155" cy="1823669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2138789951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3320991460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746262219"/>
                    </a:ext>
                  </a:extLst>
                </a:gridCol>
                <a:gridCol w="3038930">
                  <a:extLst>
                    <a:ext uri="{9D8B030D-6E8A-4147-A177-3AD203B41FA5}">
                      <a16:colId xmlns:a16="http://schemas.microsoft.com/office/drawing/2014/main" val="4060798651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3564807164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3607155169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307579841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3277859497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1188662719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263824868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8728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87809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2171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698.181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62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016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453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35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05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299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329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88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254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80E2EB8-83AE-4AA1-8F4D-9AC9ED7F1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76516"/>
              </p:ext>
            </p:extLst>
          </p:nvPr>
        </p:nvGraphicFramePr>
        <p:xfrm>
          <a:off x="522972" y="2107280"/>
          <a:ext cx="8081477" cy="1823669"/>
        </p:xfrm>
        <a:graphic>
          <a:graphicData uri="http://schemas.openxmlformats.org/drawingml/2006/table">
            <a:tbl>
              <a:tblPr/>
              <a:tblGrid>
                <a:gridCol w="270828">
                  <a:extLst>
                    <a:ext uri="{9D8B030D-6E8A-4147-A177-3AD203B41FA5}">
                      <a16:colId xmlns:a16="http://schemas.microsoft.com/office/drawing/2014/main" val="2949467709"/>
                    </a:ext>
                  </a:extLst>
                </a:gridCol>
                <a:gridCol w="270828">
                  <a:extLst>
                    <a:ext uri="{9D8B030D-6E8A-4147-A177-3AD203B41FA5}">
                      <a16:colId xmlns:a16="http://schemas.microsoft.com/office/drawing/2014/main" val="2336102537"/>
                    </a:ext>
                  </a:extLst>
                </a:gridCol>
                <a:gridCol w="270828">
                  <a:extLst>
                    <a:ext uri="{9D8B030D-6E8A-4147-A177-3AD203B41FA5}">
                      <a16:colId xmlns:a16="http://schemas.microsoft.com/office/drawing/2014/main" val="2475966455"/>
                    </a:ext>
                  </a:extLst>
                </a:gridCol>
                <a:gridCol w="3054927">
                  <a:extLst>
                    <a:ext uri="{9D8B030D-6E8A-4147-A177-3AD203B41FA5}">
                      <a16:colId xmlns:a16="http://schemas.microsoft.com/office/drawing/2014/main" val="4181312382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2521357847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3604722973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3320089334"/>
                    </a:ext>
                  </a:extLst>
                </a:gridCol>
                <a:gridCol w="725816">
                  <a:extLst>
                    <a:ext uri="{9D8B030D-6E8A-4147-A177-3AD203B41FA5}">
                      <a16:colId xmlns:a16="http://schemas.microsoft.com/office/drawing/2014/main" val="2182409907"/>
                    </a:ext>
                  </a:extLst>
                </a:gridCol>
                <a:gridCol w="660817">
                  <a:extLst>
                    <a:ext uri="{9D8B030D-6E8A-4147-A177-3AD203B41FA5}">
                      <a16:colId xmlns:a16="http://schemas.microsoft.com/office/drawing/2014/main" val="3954775861"/>
                    </a:ext>
                  </a:extLst>
                </a:gridCol>
                <a:gridCol w="649985">
                  <a:extLst>
                    <a:ext uri="{9D8B030D-6E8A-4147-A177-3AD203B41FA5}">
                      <a16:colId xmlns:a16="http://schemas.microsoft.com/office/drawing/2014/main" val="372453792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3373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1785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1946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238.321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58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019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1265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32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363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918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283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67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81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OCTUBREDE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57498"/>
              </p:ext>
            </p:extLst>
          </p:nvPr>
        </p:nvGraphicFramePr>
        <p:xfrm>
          <a:off x="539552" y="2060848"/>
          <a:ext cx="7920880" cy="359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9550DEB-1330-4AFE-9A56-17B8F33A0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30768"/>
              </p:ext>
            </p:extLst>
          </p:nvPr>
        </p:nvGraphicFramePr>
        <p:xfrm>
          <a:off x="522972" y="2145227"/>
          <a:ext cx="8145541" cy="1776346"/>
        </p:xfrm>
        <a:graphic>
          <a:graphicData uri="http://schemas.openxmlformats.org/drawingml/2006/table">
            <a:tbl>
              <a:tblPr/>
              <a:tblGrid>
                <a:gridCol w="272974">
                  <a:extLst>
                    <a:ext uri="{9D8B030D-6E8A-4147-A177-3AD203B41FA5}">
                      <a16:colId xmlns:a16="http://schemas.microsoft.com/office/drawing/2014/main" val="4086767038"/>
                    </a:ext>
                  </a:extLst>
                </a:gridCol>
                <a:gridCol w="272974">
                  <a:extLst>
                    <a:ext uri="{9D8B030D-6E8A-4147-A177-3AD203B41FA5}">
                      <a16:colId xmlns:a16="http://schemas.microsoft.com/office/drawing/2014/main" val="4025934909"/>
                    </a:ext>
                  </a:extLst>
                </a:gridCol>
                <a:gridCol w="272974">
                  <a:extLst>
                    <a:ext uri="{9D8B030D-6E8A-4147-A177-3AD203B41FA5}">
                      <a16:colId xmlns:a16="http://schemas.microsoft.com/office/drawing/2014/main" val="1475559680"/>
                    </a:ext>
                  </a:extLst>
                </a:gridCol>
                <a:gridCol w="3079146">
                  <a:extLst>
                    <a:ext uri="{9D8B030D-6E8A-4147-A177-3AD203B41FA5}">
                      <a16:colId xmlns:a16="http://schemas.microsoft.com/office/drawing/2014/main" val="2176724969"/>
                    </a:ext>
                  </a:extLst>
                </a:gridCol>
                <a:gridCol w="731570">
                  <a:extLst>
                    <a:ext uri="{9D8B030D-6E8A-4147-A177-3AD203B41FA5}">
                      <a16:colId xmlns:a16="http://schemas.microsoft.com/office/drawing/2014/main" val="3941807820"/>
                    </a:ext>
                  </a:extLst>
                </a:gridCol>
                <a:gridCol w="731570">
                  <a:extLst>
                    <a:ext uri="{9D8B030D-6E8A-4147-A177-3AD203B41FA5}">
                      <a16:colId xmlns:a16="http://schemas.microsoft.com/office/drawing/2014/main" val="3417750377"/>
                    </a:ext>
                  </a:extLst>
                </a:gridCol>
                <a:gridCol w="731570">
                  <a:extLst>
                    <a:ext uri="{9D8B030D-6E8A-4147-A177-3AD203B41FA5}">
                      <a16:colId xmlns:a16="http://schemas.microsoft.com/office/drawing/2014/main" val="886687755"/>
                    </a:ext>
                  </a:extLst>
                </a:gridCol>
                <a:gridCol w="731570">
                  <a:extLst>
                    <a:ext uri="{9D8B030D-6E8A-4147-A177-3AD203B41FA5}">
                      <a16:colId xmlns:a16="http://schemas.microsoft.com/office/drawing/2014/main" val="309568497"/>
                    </a:ext>
                  </a:extLst>
                </a:gridCol>
                <a:gridCol w="666056">
                  <a:extLst>
                    <a:ext uri="{9D8B030D-6E8A-4147-A177-3AD203B41FA5}">
                      <a16:colId xmlns:a16="http://schemas.microsoft.com/office/drawing/2014/main" val="3697330962"/>
                    </a:ext>
                  </a:extLst>
                </a:gridCol>
                <a:gridCol w="655137">
                  <a:extLst>
                    <a:ext uri="{9D8B030D-6E8A-4147-A177-3AD203B41FA5}">
                      <a16:colId xmlns:a16="http://schemas.microsoft.com/office/drawing/2014/main" val="842032878"/>
                    </a:ext>
                  </a:extLst>
                </a:gridCol>
              </a:tblGrid>
              <a:tr h="1235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82020"/>
                  </a:ext>
                </a:extLst>
              </a:tr>
              <a:tr h="3784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00860"/>
                  </a:ext>
                </a:extLst>
              </a:tr>
              <a:tr h="1621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175418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19905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17456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146373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745464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309061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938495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51388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38801"/>
                  </a:ext>
                </a:extLst>
              </a:tr>
              <a:tr h="1235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561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3B15F3D-CFC7-46CA-8C15-10A25899C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447235"/>
              </p:ext>
            </p:extLst>
          </p:nvPr>
        </p:nvGraphicFramePr>
        <p:xfrm>
          <a:off x="522932" y="2139822"/>
          <a:ext cx="8081513" cy="1783675"/>
        </p:xfrm>
        <a:graphic>
          <a:graphicData uri="http://schemas.openxmlformats.org/drawingml/2006/table">
            <a:tbl>
              <a:tblPr/>
              <a:tblGrid>
                <a:gridCol w="270829">
                  <a:extLst>
                    <a:ext uri="{9D8B030D-6E8A-4147-A177-3AD203B41FA5}">
                      <a16:colId xmlns:a16="http://schemas.microsoft.com/office/drawing/2014/main" val="1445642475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3727307404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3619260064"/>
                    </a:ext>
                  </a:extLst>
                </a:gridCol>
                <a:gridCol w="3054942">
                  <a:extLst>
                    <a:ext uri="{9D8B030D-6E8A-4147-A177-3AD203B41FA5}">
                      <a16:colId xmlns:a16="http://schemas.microsoft.com/office/drawing/2014/main" val="1948154356"/>
                    </a:ext>
                  </a:extLst>
                </a:gridCol>
                <a:gridCol w="725819">
                  <a:extLst>
                    <a:ext uri="{9D8B030D-6E8A-4147-A177-3AD203B41FA5}">
                      <a16:colId xmlns:a16="http://schemas.microsoft.com/office/drawing/2014/main" val="628548314"/>
                    </a:ext>
                  </a:extLst>
                </a:gridCol>
                <a:gridCol w="725819">
                  <a:extLst>
                    <a:ext uri="{9D8B030D-6E8A-4147-A177-3AD203B41FA5}">
                      <a16:colId xmlns:a16="http://schemas.microsoft.com/office/drawing/2014/main" val="1255450595"/>
                    </a:ext>
                  </a:extLst>
                </a:gridCol>
                <a:gridCol w="725819">
                  <a:extLst>
                    <a:ext uri="{9D8B030D-6E8A-4147-A177-3AD203B41FA5}">
                      <a16:colId xmlns:a16="http://schemas.microsoft.com/office/drawing/2014/main" val="1803857877"/>
                    </a:ext>
                  </a:extLst>
                </a:gridCol>
                <a:gridCol w="725819">
                  <a:extLst>
                    <a:ext uri="{9D8B030D-6E8A-4147-A177-3AD203B41FA5}">
                      <a16:colId xmlns:a16="http://schemas.microsoft.com/office/drawing/2014/main" val="1122794619"/>
                    </a:ext>
                  </a:extLst>
                </a:gridCol>
                <a:gridCol w="660821">
                  <a:extLst>
                    <a:ext uri="{9D8B030D-6E8A-4147-A177-3AD203B41FA5}">
                      <a16:colId xmlns:a16="http://schemas.microsoft.com/office/drawing/2014/main" val="1459049783"/>
                    </a:ext>
                  </a:extLst>
                </a:gridCol>
                <a:gridCol w="649987">
                  <a:extLst>
                    <a:ext uri="{9D8B030D-6E8A-4147-A177-3AD203B41FA5}">
                      <a16:colId xmlns:a16="http://schemas.microsoft.com/office/drawing/2014/main" val="2968775548"/>
                    </a:ext>
                  </a:extLst>
                </a:gridCol>
              </a:tblGrid>
              <a:tr h="1240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854441"/>
                  </a:ext>
                </a:extLst>
              </a:tr>
              <a:tr h="3799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35677"/>
                  </a:ext>
                </a:extLst>
              </a:tr>
              <a:tr h="1628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004997"/>
                  </a:ext>
                </a:extLst>
              </a:tr>
              <a:tr h="124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546636"/>
                  </a:ext>
                </a:extLst>
              </a:tr>
              <a:tr h="124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178823"/>
                  </a:ext>
                </a:extLst>
              </a:tr>
              <a:tr h="124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894607"/>
                  </a:ext>
                </a:extLst>
              </a:tr>
              <a:tr h="124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093148"/>
                  </a:ext>
                </a:extLst>
              </a:tr>
              <a:tr h="124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26363"/>
                  </a:ext>
                </a:extLst>
              </a:tr>
              <a:tr h="124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246246"/>
                  </a:ext>
                </a:extLst>
              </a:tr>
              <a:tr h="124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38437"/>
                  </a:ext>
                </a:extLst>
              </a:tr>
              <a:tr h="124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424190"/>
                  </a:ext>
                </a:extLst>
              </a:tr>
              <a:tr h="1240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016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7" y="1556793"/>
            <a:ext cx="7948459" cy="192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B1C907C-9B73-4A42-A595-4A529E047BFE}"/>
              </a:ext>
            </a:extLst>
          </p:cNvPr>
          <p:cNvSpPr txBox="1">
            <a:spLocks/>
          </p:cNvSpPr>
          <p:nvPr/>
        </p:nvSpPr>
        <p:spPr>
          <a:xfrm>
            <a:off x="439056" y="4725869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FA5D5EE-BCE3-4A79-95FF-75777BB40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73472"/>
              </p:ext>
            </p:extLst>
          </p:nvPr>
        </p:nvGraphicFramePr>
        <p:xfrm>
          <a:off x="455295" y="1887288"/>
          <a:ext cx="7886701" cy="283858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6236903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730730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4197034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053346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093065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053878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105049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9745583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5168530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570440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93673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2959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20.162.724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9.770.046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8.485.196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574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5.274.824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3.905.871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56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807.755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371.873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551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13.424.033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771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13.424.033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44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1028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43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194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893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183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566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8298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66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018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34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88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4683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226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708692"/>
            <a:ext cx="786527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40E0342-A481-42AB-A88A-2702751B204C}"/>
              </a:ext>
            </a:extLst>
          </p:cNvPr>
          <p:cNvSpPr txBox="1">
            <a:spLocks/>
          </p:cNvSpPr>
          <p:nvPr/>
        </p:nvSpPr>
        <p:spPr>
          <a:xfrm>
            <a:off x="494551" y="6162113"/>
            <a:ext cx="7595902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402D6E-1AEA-437F-8483-536D2C1DA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38602"/>
              </p:ext>
            </p:extLst>
          </p:nvPr>
        </p:nvGraphicFramePr>
        <p:xfrm>
          <a:off x="512638" y="1825396"/>
          <a:ext cx="7865276" cy="4352504"/>
        </p:xfrm>
        <a:graphic>
          <a:graphicData uri="http://schemas.openxmlformats.org/drawingml/2006/table">
            <a:tbl>
              <a:tblPr/>
              <a:tblGrid>
                <a:gridCol w="263582">
                  <a:extLst>
                    <a:ext uri="{9D8B030D-6E8A-4147-A177-3AD203B41FA5}">
                      <a16:colId xmlns:a16="http://schemas.microsoft.com/office/drawing/2014/main" val="535745019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1300604239"/>
                    </a:ext>
                  </a:extLst>
                </a:gridCol>
                <a:gridCol w="263582">
                  <a:extLst>
                    <a:ext uri="{9D8B030D-6E8A-4147-A177-3AD203B41FA5}">
                      <a16:colId xmlns:a16="http://schemas.microsoft.com/office/drawing/2014/main" val="900910330"/>
                    </a:ext>
                  </a:extLst>
                </a:gridCol>
                <a:gridCol w="2973199">
                  <a:extLst>
                    <a:ext uri="{9D8B030D-6E8A-4147-A177-3AD203B41FA5}">
                      <a16:colId xmlns:a16="http://schemas.microsoft.com/office/drawing/2014/main" val="3175266224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3533497797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1772637805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467064149"/>
                    </a:ext>
                  </a:extLst>
                </a:gridCol>
                <a:gridCol w="706399">
                  <a:extLst>
                    <a:ext uri="{9D8B030D-6E8A-4147-A177-3AD203B41FA5}">
                      <a16:colId xmlns:a16="http://schemas.microsoft.com/office/drawing/2014/main" val="3887666266"/>
                    </a:ext>
                  </a:extLst>
                </a:gridCol>
                <a:gridCol w="643139">
                  <a:extLst>
                    <a:ext uri="{9D8B030D-6E8A-4147-A177-3AD203B41FA5}">
                      <a16:colId xmlns:a16="http://schemas.microsoft.com/office/drawing/2014/main" val="804954414"/>
                    </a:ext>
                  </a:extLst>
                </a:gridCol>
                <a:gridCol w="632596">
                  <a:extLst>
                    <a:ext uri="{9D8B030D-6E8A-4147-A177-3AD203B41FA5}">
                      <a16:colId xmlns:a16="http://schemas.microsoft.com/office/drawing/2014/main" val="1189538860"/>
                    </a:ext>
                  </a:extLst>
                </a:gridCol>
              </a:tblGrid>
              <a:tr h="1230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499738"/>
                  </a:ext>
                </a:extLst>
              </a:tr>
              <a:tr h="3768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456302"/>
                  </a:ext>
                </a:extLst>
              </a:tr>
              <a:tr h="1614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304.844.892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-7.062.797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189.069.649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735530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257.398.782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-4.803.583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175.249.469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83791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257.398.782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-4.803.583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175.249.469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222335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144.584.017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145.448.932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128.475.820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985383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3.570.106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2.805.486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-764.620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184.228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643668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10.729.026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492932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3.115.128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-36.866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2.336.343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679626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6.467.806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6.510.084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581.855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679071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14774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17.871.956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002618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20.807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761105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4.456.136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84705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974816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1.989.988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270641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8.624.117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09915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8.618.400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3.447.360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-5.171.040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403342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806260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398492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45.887.405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-3.291.878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12.818.320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362574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45.887.405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-3.291.878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12.818.320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38655"/>
                  </a:ext>
                </a:extLst>
              </a:tr>
              <a:tr h="246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922.886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-454.864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428166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334.245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700785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1.419.093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1.426.815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126.110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34242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10.524.879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17580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13.146.343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10.146.343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2.167.331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41102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915528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525.041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1.557.705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1.001.860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446347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714469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1.001.860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100186,0%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282957"/>
                  </a:ext>
                </a:extLst>
              </a:tr>
              <a:tr h="123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732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910217"/>
            <a:ext cx="806687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4A2EFB1-C5F8-4441-850B-5169DDB11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89917"/>
              </p:ext>
            </p:extLst>
          </p:nvPr>
        </p:nvGraphicFramePr>
        <p:xfrm>
          <a:off x="466661" y="1916333"/>
          <a:ext cx="8065782" cy="3470215"/>
        </p:xfrm>
        <a:graphic>
          <a:graphicData uri="http://schemas.openxmlformats.org/drawingml/2006/table">
            <a:tbl>
              <a:tblPr/>
              <a:tblGrid>
                <a:gridCol w="270301">
                  <a:extLst>
                    <a:ext uri="{9D8B030D-6E8A-4147-A177-3AD203B41FA5}">
                      <a16:colId xmlns:a16="http://schemas.microsoft.com/office/drawing/2014/main" val="3432731592"/>
                    </a:ext>
                  </a:extLst>
                </a:gridCol>
                <a:gridCol w="270301">
                  <a:extLst>
                    <a:ext uri="{9D8B030D-6E8A-4147-A177-3AD203B41FA5}">
                      <a16:colId xmlns:a16="http://schemas.microsoft.com/office/drawing/2014/main" val="838587823"/>
                    </a:ext>
                  </a:extLst>
                </a:gridCol>
                <a:gridCol w="270301">
                  <a:extLst>
                    <a:ext uri="{9D8B030D-6E8A-4147-A177-3AD203B41FA5}">
                      <a16:colId xmlns:a16="http://schemas.microsoft.com/office/drawing/2014/main" val="2604300823"/>
                    </a:ext>
                  </a:extLst>
                </a:gridCol>
                <a:gridCol w="3048995">
                  <a:extLst>
                    <a:ext uri="{9D8B030D-6E8A-4147-A177-3AD203B41FA5}">
                      <a16:colId xmlns:a16="http://schemas.microsoft.com/office/drawing/2014/main" val="2262408757"/>
                    </a:ext>
                  </a:extLst>
                </a:gridCol>
                <a:gridCol w="724407">
                  <a:extLst>
                    <a:ext uri="{9D8B030D-6E8A-4147-A177-3AD203B41FA5}">
                      <a16:colId xmlns:a16="http://schemas.microsoft.com/office/drawing/2014/main" val="1586392702"/>
                    </a:ext>
                  </a:extLst>
                </a:gridCol>
                <a:gridCol w="724407">
                  <a:extLst>
                    <a:ext uri="{9D8B030D-6E8A-4147-A177-3AD203B41FA5}">
                      <a16:colId xmlns:a16="http://schemas.microsoft.com/office/drawing/2014/main" val="534710010"/>
                    </a:ext>
                  </a:extLst>
                </a:gridCol>
                <a:gridCol w="724407">
                  <a:extLst>
                    <a:ext uri="{9D8B030D-6E8A-4147-A177-3AD203B41FA5}">
                      <a16:colId xmlns:a16="http://schemas.microsoft.com/office/drawing/2014/main" val="3647302113"/>
                    </a:ext>
                  </a:extLst>
                </a:gridCol>
                <a:gridCol w="724407">
                  <a:extLst>
                    <a:ext uri="{9D8B030D-6E8A-4147-A177-3AD203B41FA5}">
                      <a16:colId xmlns:a16="http://schemas.microsoft.com/office/drawing/2014/main" val="3576041143"/>
                    </a:ext>
                  </a:extLst>
                </a:gridCol>
                <a:gridCol w="659534">
                  <a:extLst>
                    <a:ext uri="{9D8B030D-6E8A-4147-A177-3AD203B41FA5}">
                      <a16:colId xmlns:a16="http://schemas.microsoft.com/office/drawing/2014/main" val="1656689198"/>
                    </a:ext>
                  </a:extLst>
                </a:gridCol>
                <a:gridCol w="648722">
                  <a:extLst>
                    <a:ext uri="{9D8B030D-6E8A-4147-A177-3AD203B41FA5}">
                      <a16:colId xmlns:a16="http://schemas.microsoft.com/office/drawing/2014/main" val="1651777969"/>
                    </a:ext>
                  </a:extLst>
                </a:gridCol>
              </a:tblGrid>
              <a:tr h="1267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603271"/>
                  </a:ext>
                </a:extLst>
              </a:tr>
              <a:tr h="3882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591085"/>
                  </a:ext>
                </a:extLst>
              </a:tr>
              <a:tr h="1663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2.207.814.121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-9.899.907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1.407.256.015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497119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1.593.780.684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1.579.839.710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-13.940.974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1.147.736.277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620354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233054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43016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1.592.446.884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1.578.505.910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-13.940.974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1.146.402.477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04692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11.762.367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208614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99.033.830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98.168.915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87.125.995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67742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759.082.361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752.267.793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-6.814.568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570.552.456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545533"/>
                  </a:ext>
                </a:extLst>
              </a:tr>
              <a:tr h="253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356.994.024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353.830.135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-3.163.889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267.921.530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55484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170.803.624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862441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277.688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070203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-3.097.602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517433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92094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D.F.L. (Ed.) N° 4, de 1981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537811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12.680.049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39817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724676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297654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16.794.312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642096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5.991.306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321248"/>
                  </a:ext>
                </a:extLst>
              </a:tr>
              <a:tr h="253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10915"/>
                  </a:ext>
                </a:extLst>
              </a:tr>
              <a:tr h="1267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Beneficio Extraordinario Ley N°20.027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125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C6A5E1B-39F9-4B4A-8DCD-D60F5C8AFCAA}"/>
              </a:ext>
            </a:extLst>
          </p:cNvPr>
          <p:cNvSpPr txBox="1">
            <a:spLocks/>
          </p:cNvSpPr>
          <p:nvPr/>
        </p:nvSpPr>
        <p:spPr>
          <a:xfrm>
            <a:off x="462336" y="4754399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016DF1-6FBF-4C59-A23C-3E4283114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577901"/>
              </p:ext>
            </p:extLst>
          </p:nvPr>
        </p:nvGraphicFramePr>
        <p:xfrm>
          <a:off x="515178" y="1793381"/>
          <a:ext cx="7988831" cy="2922449"/>
        </p:xfrm>
        <a:graphic>
          <a:graphicData uri="http://schemas.openxmlformats.org/drawingml/2006/table">
            <a:tbl>
              <a:tblPr/>
              <a:tblGrid>
                <a:gridCol w="267722">
                  <a:extLst>
                    <a:ext uri="{9D8B030D-6E8A-4147-A177-3AD203B41FA5}">
                      <a16:colId xmlns:a16="http://schemas.microsoft.com/office/drawing/2014/main" val="1617226844"/>
                    </a:ext>
                  </a:extLst>
                </a:gridCol>
                <a:gridCol w="267722">
                  <a:extLst>
                    <a:ext uri="{9D8B030D-6E8A-4147-A177-3AD203B41FA5}">
                      <a16:colId xmlns:a16="http://schemas.microsoft.com/office/drawing/2014/main" val="317593096"/>
                    </a:ext>
                  </a:extLst>
                </a:gridCol>
                <a:gridCol w="267722">
                  <a:extLst>
                    <a:ext uri="{9D8B030D-6E8A-4147-A177-3AD203B41FA5}">
                      <a16:colId xmlns:a16="http://schemas.microsoft.com/office/drawing/2014/main" val="3694659720"/>
                    </a:ext>
                  </a:extLst>
                </a:gridCol>
                <a:gridCol w="3019906">
                  <a:extLst>
                    <a:ext uri="{9D8B030D-6E8A-4147-A177-3AD203B41FA5}">
                      <a16:colId xmlns:a16="http://schemas.microsoft.com/office/drawing/2014/main" val="337484916"/>
                    </a:ext>
                  </a:extLst>
                </a:gridCol>
                <a:gridCol w="717496">
                  <a:extLst>
                    <a:ext uri="{9D8B030D-6E8A-4147-A177-3AD203B41FA5}">
                      <a16:colId xmlns:a16="http://schemas.microsoft.com/office/drawing/2014/main" val="3101006176"/>
                    </a:ext>
                  </a:extLst>
                </a:gridCol>
                <a:gridCol w="717496">
                  <a:extLst>
                    <a:ext uri="{9D8B030D-6E8A-4147-A177-3AD203B41FA5}">
                      <a16:colId xmlns:a16="http://schemas.microsoft.com/office/drawing/2014/main" val="2242155425"/>
                    </a:ext>
                  </a:extLst>
                </a:gridCol>
                <a:gridCol w="717496">
                  <a:extLst>
                    <a:ext uri="{9D8B030D-6E8A-4147-A177-3AD203B41FA5}">
                      <a16:colId xmlns:a16="http://schemas.microsoft.com/office/drawing/2014/main" val="4015981877"/>
                    </a:ext>
                  </a:extLst>
                </a:gridCol>
                <a:gridCol w="717496">
                  <a:extLst>
                    <a:ext uri="{9D8B030D-6E8A-4147-A177-3AD203B41FA5}">
                      <a16:colId xmlns:a16="http://schemas.microsoft.com/office/drawing/2014/main" val="3110301665"/>
                    </a:ext>
                  </a:extLst>
                </a:gridCol>
                <a:gridCol w="653242">
                  <a:extLst>
                    <a:ext uri="{9D8B030D-6E8A-4147-A177-3AD203B41FA5}">
                      <a16:colId xmlns:a16="http://schemas.microsoft.com/office/drawing/2014/main" val="2039754334"/>
                    </a:ext>
                  </a:extLst>
                </a:gridCol>
                <a:gridCol w="642533">
                  <a:extLst>
                    <a:ext uri="{9D8B030D-6E8A-4147-A177-3AD203B41FA5}">
                      <a16:colId xmlns:a16="http://schemas.microsoft.com/office/drawing/2014/main" val="3866297991"/>
                    </a:ext>
                  </a:extLst>
                </a:gridCol>
              </a:tblGrid>
              <a:tr h="1270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183253"/>
                  </a:ext>
                </a:extLst>
              </a:tr>
              <a:tr h="2541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918088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882391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59947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130.553.938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233756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130.553.938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29119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14.332.826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-715.264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4.504.220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785472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14.332.826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-715.264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4.504.220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772509"/>
                  </a:ext>
                </a:extLst>
              </a:tr>
              <a:tr h="2541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2.655.143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681388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848920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384750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950403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36220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3.369.636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847926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142.441.262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147.197.593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4.756.331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124.461.580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288714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103.923.144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984665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4.433.883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542101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12.305.207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201862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930841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3.737.331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3.736.331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3.648.433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364843,3%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71665"/>
                  </a:ext>
                </a:extLst>
              </a:tr>
              <a:tr h="127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72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746422B-E91A-4A0F-89F7-655C1CD32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760780"/>
              </p:ext>
            </p:extLst>
          </p:nvPr>
        </p:nvGraphicFramePr>
        <p:xfrm>
          <a:off x="479024" y="1814475"/>
          <a:ext cx="8032391" cy="2204261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1496782622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1059590548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250072460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1805769930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948683112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975352803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677533060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675133733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2684603383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220195158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8091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48095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1.839.777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644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2.426.241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2.352.687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1.547.149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923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378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14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772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02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008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2331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61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627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509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964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600" y="1412776"/>
            <a:ext cx="7886701" cy="35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16C08849-D941-4888-B6B0-FA83A063920F}"/>
              </a:ext>
            </a:extLst>
          </p:cNvPr>
          <p:cNvSpPr txBox="1">
            <a:spLocks/>
          </p:cNvSpPr>
          <p:nvPr/>
        </p:nvSpPr>
        <p:spPr>
          <a:xfrm>
            <a:off x="466601" y="4074228"/>
            <a:ext cx="7886701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EEC6A9A-2B8B-426B-9B98-212BD409F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30256"/>
              </p:ext>
            </p:extLst>
          </p:nvPr>
        </p:nvGraphicFramePr>
        <p:xfrm>
          <a:off x="466600" y="1763790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899475857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1213766289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2231923177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907392749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693095375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2375683291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1640044504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2297916311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40306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949262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11.687.865.633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11.680.712.103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-7.153.530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8.781.416.537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4163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677.015.981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687.502.279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10.486.298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555.503.694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12523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129.032.617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136.959.158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7.926.541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65.820.935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8723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20.477.601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23.536.152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3.058.551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9.201.862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32148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9.811.453.659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9.741.806.994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-69.646.665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7.603.078.927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79403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248.227.730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296037,8%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296037,8%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11349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1.651.633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1.424.853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2.356.233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1039,0%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73152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13.628.554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10.380.098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-3.248.456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3.434.260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83079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130.553.938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6053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94.032.256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85.927.260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-8.104.996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16.839.594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8644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316.848.583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291.002.548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-25.846.035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184.146.301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65475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148.580.260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235.314.266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86.734.006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210.439.541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59203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-9.937.627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67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79056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F0B18C6-511B-42B3-BA8F-BD5B68257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707579"/>
              </p:ext>
            </p:extLst>
          </p:nvPr>
        </p:nvGraphicFramePr>
        <p:xfrm>
          <a:off x="528145" y="1745925"/>
          <a:ext cx="7805472" cy="3366149"/>
        </p:xfrm>
        <a:graphic>
          <a:graphicData uri="http://schemas.openxmlformats.org/drawingml/2006/table">
            <a:tbl>
              <a:tblPr/>
              <a:tblGrid>
                <a:gridCol w="270648">
                  <a:extLst>
                    <a:ext uri="{9D8B030D-6E8A-4147-A177-3AD203B41FA5}">
                      <a16:colId xmlns:a16="http://schemas.microsoft.com/office/drawing/2014/main" val="2909052284"/>
                    </a:ext>
                  </a:extLst>
                </a:gridCol>
                <a:gridCol w="270648">
                  <a:extLst>
                    <a:ext uri="{9D8B030D-6E8A-4147-A177-3AD203B41FA5}">
                      <a16:colId xmlns:a16="http://schemas.microsoft.com/office/drawing/2014/main" val="2052222272"/>
                    </a:ext>
                  </a:extLst>
                </a:gridCol>
                <a:gridCol w="3052903">
                  <a:extLst>
                    <a:ext uri="{9D8B030D-6E8A-4147-A177-3AD203B41FA5}">
                      <a16:colId xmlns:a16="http://schemas.microsoft.com/office/drawing/2014/main" val="1773130853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2691115165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2261073682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1959918769"/>
                    </a:ext>
                  </a:extLst>
                </a:gridCol>
                <a:gridCol w="725335">
                  <a:extLst>
                    <a:ext uri="{9D8B030D-6E8A-4147-A177-3AD203B41FA5}">
                      <a16:colId xmlns:a16="http://schemas.microsoft.com/office/drawing/2014/main" val="3200572667"/>
                    </a:ext>
                  </a:extLst>
                </a:gridCol>
                <a:gridCol w="660380">
                  <a:extLst>
                    <a:ext uri="{9D8B030D-6E8A-4147-A177-3AD203B41FA5}">
                      <a16:colId xmlns:a16="http://schemas.microsoft.com/office/drawing/2014/main" val="88801973"/>
                    </a:ext>
                  </a:extLst>
                </a:gridCol>
                <a:gridCol w="649553">
                  <a:extLst>
                    <a:ext uri="{9D8B030D-6E8A-4147-A177-3AD203B41FA5}">
                      <a16:colId xmlns:a16="http://schemas.microsoft.com/office/drawing/2014/main" val="3518375589"/>
                    </a:ext>
                  </a:extLst>
                </a:gridCol>
              </a:tblGrid>
              <a:tr h="1326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653996"/>
                  </a:ext>
                </a:extLst>
              </a:tr>
              <a:tr h="4062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07607"/>
                  </a:ext>
                </a:extLst>
              </a:tr>
              <a:tr h="174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6.578.189.967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6.563.538.141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-14.651.826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5.245.001.123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68612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130.145.376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-3.798.102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94.571.787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569038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48.723.745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-5.347.331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21.206.929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91533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24.331.372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-2.903.831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8.419.708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67285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64.039.917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4.099.849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42.474.815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878150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6.291.724.985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-6.805.515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5.074.906.851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31484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4.572.746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3.421.033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2681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31.781.202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-803.612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25.157.452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645931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24.459.162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-18.885.029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16.058.752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13629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358.421.977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-3.771.542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272.003.740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22775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1.099.105.723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1.129.961.527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30.855.804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899.105.123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97320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728.164.191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23.061.111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597.316.570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792458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33.690.048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-5.930.749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15.588.784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689102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368.107.288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13.725.442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286.199.769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051071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639.110.070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651.666.184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12.556.114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459.234.716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232375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630.319.334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9.273.807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447.081.496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437767"/>
                  </a:ext>
                </a:extLst>
              </a:tr>
              <a:tr h="1658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21.346.850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3.282.307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12.153.220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55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85638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F3871B3-A180-4AC0-A5AB-84B9E2757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292427"/>
              </p:ext>
            </p:extLst>
          </p:nvPr>
        </p:nvGraphicFramePr>
        <p:xfrm>
          <a:off x="457908" y="1920240"/>
          <a:ext cx="7863130" cy="4349984"/>
        </p:xfrm>
        <a:graphic>
          <a:graphicData uri="http://schemas.openxmlformats.org/drawingml/2006/table">
            <a:tbl>
              <a:tblPr/>
              <a:tblGrid>
                <a:gridCol w="272646">
                  <a:extLst>
                    <a:ext uri="{9D8B030D-6E8A-4147-A177-3AD203B41FA5}">
                      <a16:colId xmlns:a16="http://schemas.microsoft.com/office/drawing/2014/main" val="207857250"/>
                    </a:ext>
                  </a:extLst>
                </a:gridCol>
                <a:gridCol w="272646">
                  <a:extLst>
                    <a:ext uri="{9D8B030D-6E8A-4147-A177-3AD203B41FA5}">
                      <a16:colId xmlns:a16="http://schemas.microsoft.com/office/drawing/2014/main" val="1305134441"/>
                    </a:ext>
                  </a:extLst>
                </a:gridCol>
                <a:gridCol w="3075456">
                  <a:extLst>
                    <a:ext uri="{9D8B030D-6E8A-4147-A177-3AD203B41FA5}">
                      <a16:colId xmlns:a16="http://schemas.microsoft.com/office/drawing/2014/main" val="15263568"/>
                    </a:ext>
                  </a:extLst>
                </a:gridCol>
                <a:gridCol w="730693">
                  <a:extLst>
                    <a:ext uri="{9D8B030D-6E8A-4147-A177-3AD203B41FA5}">
                      <a16:colId xmlns:a16="http://schemas.microsoft.com/office/drawing/2014/main" val="2538421895"/>
                    </a:ext>
                  </a:extLst>
                </a:gridCol>
                <a:gridCol w="730693">
                  <a:extLst>
                    <a:ext uri="{9D8B030D-6E8A-4147-A177-3AD203B41FA5}">
                      <a16:colId xmlns:a16="http://schemas.microsoft.com/office/drawing/2014/main" val="1649394084"/>
                    </a:ext>
                  </a:extLst>
                </a:gridCol>
                <a:gridCol w="730693">
                  <a:extLst>
                    <a:ext uri="{9D8B030D-6E8A-4147-A177-3AD203B41FA5}">
                      <a16:colId xmlns:a16="http://schemas.microsoft.com/office/drawing/2014/main" val="317510700"/>
                    </a:ext>
                  </a:extLst>
                </a:gridCol>
                <a:gridCol w="730693">
                  <a:extLst>
                    <a:ext uri="{9D8B030D-6E8A-4147-A177-3AD203B41FA5}">
                      <a16:colId xmlns:a16="http://schemas.microsoft.com/office/drawing/2014/main" val="2939347656"/>
                    </a:ext>
                  </a:extLst>
                </a:gridCol>
                <a:gridCol w="665258">
                  <a:extLst>
                    <a:ext uri="{9D8B030D-6E8A-4147-A177-3AD203B41FA5}">
                      <a16:colId xmlns:a16="http://schemas.microsoft.com/office/drawing/2014/main" val="3328216644"/>
                    </a:ext>
                  </a:extLst>
                </a:gridCol>
                <a:gridCol w="654352">
                  <a:extLst>
                    <a:ext uri="{9D8B030D-6E8A-4147-A177-3AD203B41FA5}">
                      <a16:colId xmlns:a16="http://schemas.microsoft.com/office/drawing/2014/main" val="3799386472"/>
                    </a:ext>
                  </a:extLst>
                </a:gridCol>
              </a:tblGrid>
              <a:tr h="1598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960807"/>
                  </a:ext>
                </a:extLst>
              </a:tr>
              <a:tr h="3836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880008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744.880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37.492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399.049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232679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2.226.995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-95.517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1.526.306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746754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416.996.246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407.716.270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-9.279.976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302.787.720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375208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6.557.248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-509.713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4.558.889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651091"/>
                  </a:ext>
                </a:extLst>
              </a:tr>
              <a:tr h="1298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400.736.808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-8.647.537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298.018.156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45104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422.214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-122.726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210.675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444647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65.207.061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67.460.898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2.253.837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49.366.850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061845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3.419.302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2.559.084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92780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64.041.596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2.150.541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46.807.766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779478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44.607.172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44.770.444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29.986.285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673646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2.553.989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1.876.317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25783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42.216.455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187.485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28.109.968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238814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44.249.837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46.600.036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2.350.199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32.601.549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33426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2.452.849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-81.454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1.860.116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756628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44.147.187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2.431.653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30.741.433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584669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39.680.140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39.984.372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304.232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25.385.301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241624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2.896.263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1.872.406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513231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37.088.109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459.453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23.512.895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198468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59.379.444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59.728.558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349.114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43.366.006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666863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2.936.943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-133.896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1.841.190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567806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56.791.615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483.010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41.524.816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352184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39.779.928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39.810.586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30.658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27.242.044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44299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2.451.549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1.583.904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959992"/>
                  </a:ext>
                </a:extLst>
              </a:tr>
              <a:tr h="159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37.359.037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186.307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25.658.140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3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81AB353-FAC9-4B9A-9AE1-5120C318B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452255"/>
              </p:ext>
            </p:extLst>
          </p:nvPr>
        </p:nvGraphicFramePr>
        <p:xfrm>
          <a:off x="460033" y="1818130"/>
          <a:ext cx="7927200" cy="3337244"/>
        </p:xfrm>
        <a:graphic>
          <a:graphicData uri="http://schemas.openxmlformats.org/drawingml/2006/table">
            <a:tbl>
              <a:tblPr/>
              <a:tblGrid>
                <a:gridCol w="274868">
                  <a:extLst>
                    <a:ext uri="{9D8B030D-6E8A-4147-A177-3AD203B41FA5}">
                      <a16:colId xmlns:a16="http://schemas.microsoft.com/office/drawing/2014/main" val="1609323793"/>
                    </a:ext>
                  </a:extLst>
                </a:gridCol>
                <a:gridCol w="274868">
                  <a:extLst>
                    <a:ext uri="{9D8B030D-6E8A-4147-A177-3AD203B41FA5}">
                      <a16:colId xmlns:a16="http://schemas.microsoft.com/office/drawing/2014/main" val="3886887365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2475172595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816654310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1115851648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081006754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029895741"/>
                    </a:ext>
                  </a:extLst>
                </a:gridCol>
                <a:gridCol w="670679">
                  <a:extLst>
                    <a:ext uri="{9D8B030D-6E8A-4147-A177-3AD203B41FA5}">
                      <a16:colId xmlns:a16="http://schemas.microsoft.com/office/drawing/2014/main" val="566948327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271127442"/>
                    </a:ext>
                  </a:extLst>
                </a:gridCol>
              </a:tblGrid>
              <a:tr h="1652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760588"/>
                  </a:ext>
                </a:extLst>
              </a:tr>
              <a:tr h="3965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586754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57.096.706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56.965.512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-131.194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38.881.103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630100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3.380.391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-215.878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1.800.076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807887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53.585.121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37.081.027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10662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216.860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193521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216.860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52322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278.770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46558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278.770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805632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14512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27999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267.944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57171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267.944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94953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2.540.014.395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2.532.821.737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-7.192.658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1.604.810.860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837395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20.162.724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9.770.046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8.485.196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87388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304.844.892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-7.062.797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189.069.649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671377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2.207.814.121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-9.899.907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1.407.256.015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615526"/>
                  </a:ext>
                </a:extLst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1.839.777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17175"/>
                  </a:ext>
                </a:extLst>
              </a:tr>
              <a:tr h="1321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1.839.777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766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7343</TotalTime>
  <Words>17128</Words>
  <Application>Microsoft Office PowerPoint</Application>
  <PresentationFormat>Presentación en pantalla (4:3)</PresentationFormat>
  <Paragraphs>9431</Paragraphs>
  <Slides>56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OCTUBRE DE 2020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OCTUBREDE 2020  PARTIDA 09 MINISTERIO DE EDUCACIÓN</vt:lpstr>
      <vt:lpstr>EJECUCIÓN ACUMULADA DE GASTOS A OCTUBREDE 2020  PARTIDA 09 RESUMEN POR CAPÍTULOS</vt:lpstr>
      <vt:lpstr>EJECUCIÓN ACUMULADA DE GASTOS A OCTUBREDE 2020  PARTIDA 09 RESUMEN POR CAPÍTULOS</vt:lpstr>
      <vt:lpstr>EJECUCIÓN ACUMULADA DE GASTOS A OCTUBREDE 2020  PARTIDA 09 RESUMEN POR CAPÍTULOS</vt:lpstr>
      <vt:lpstr>EJECUCIÓN ACUMULADA DE GASTOS A OCTUBREDE 2020  PARTIDA 09. CAPÍTULO 01. PROGRAMA 01:  SUBSECRETARÍA DE EDUCACIÓN</vt:lpstr>
      <vt:lpstr>EJECUCIÓN ACUMULADA DE GASTOS A OCTUBREDE 2020  PARTIDA 09. CAPÍTULO 01. PROGRAMA 01:  SUBSECRETARÍA DE EDUCACIÓN</vt:lpstr>
      <vt:lpstr>EJECUCIÓN ACUMULADA DE GASTOS A OCTUBREDE 2020  PARTIDA 09. CAPÍTULO 01. PROGRAMA 03:  MEJORAMIENTO DE LA CALIDAD DE LA EDUCACIÓN</vt:lpstr>
      <vt:lpstr>EJECUCIÓN ACUMULADA DE GASTOS A OCTUBREDE 2020  PARTIDA 09. CAPÍTULO 01. PROGRAMA 04: DESARROLLO PROFESIONAL DOCENTE Y DIRECTIVO</vt:lpstr>
      <vt:lpstr>EJECUCIÓN ACUMULADA DE GASTOS A OCTUBREDE 2020  PARTIDA 09. CAPÍTULO 01. PROGRAMA 11: RECURSOS EDUCATIVOS</vt:lpstr>
      <vt:lpstr>EJECUCIÓN ACUMULADA DE GASTOS A OCTUBREDE 2020  PARTIDA 09. CAPÍTULO 01. PROGRAMA 20: SUBVENCIONES A LOS ESTABLECIMIENTOS EDUCACIONALES</vt:lpstr>
      <vt:lpstr>EJECUCIÓN ACUMULADA DE GASTOS A OCTUBREDE 2020  PARTIDA 09. CAPÍTULO 01. PROGRAMA 20: SUBVENCIONES A LOS ESTABLECIMIENTOS EDUCACIONALES</vt:lpstr>
      <vt:lpstr>EJECUCIÓN ACUMULADA DE GASTOS A OCTUBREDE 2020  PARTIDA 09. CAPÍTULO 01. PROGRAMA 21: GESTIÓN DE SUBVENCIONES A ESTABLECIMIENTOS EDUCACIONALES</vt:lpstr>
      <vt:lpstr>EJECUCIÓN ACUMULADA DE GASTOS A OCTUBREDE 2020  PARTIDA 09. CAPÍTULO 02. PROGRAMA 01: SUPERINTENDENCIA DE EDUCACIÓN</vt:lpstr>
      <vt:lpstr>EJECUCIÓN ACUMULADA DE GASTOS A OCTUBREDE 2020  PARTIDA 09. CAPÍTULO 03. PROGRAMA 01: AGENCIA DE CALIDAD DE LA EDUCACIÓN</vt:lpstr>
      <vt:lpstr>EJECUCIÓN ACUMULADA DE GASTOS A OCTUBREDE 2020  PARTIDA 09. CAPÍTULO 04. PROGRAMA 01: SUBSECRETARÍA DE EDUCACIÓN PARVULARIA</vt:lpstr>
      <vt:lpstr>EJECUCIÓN ACUMULADA DE GASTOS A OCTUBREDE 2020  PARTIDA 09. CAPÍTULO 09. PROGRAMA 01: JUNTA NACIONAL DE AUXILIO ESCOLAR Y BECAS</vt:lpstr>
      <vt:lpstr>EJECUCIÓN ACUMULADA DE GASTOS A OCTUBREDE 2020  PARTIDA 09. CAPÍTULO 09. PROGRAMA 01: JUNTA NACIONAL DE AUXILIO ESCOLAR Y BECAS</vt:lpstr>
      <vt:lpstr>EJECUCIÓN ACUMULADA DE GASTOS A OCTUBREDE 2020  PARTIDA 09. CAPÍTULO 09. PROGRAMA 02: SALUD ESCOLAR</vt:lpstr>
      <vt:lpstr>EJECUCIÓN ACUMULADA DE GASTOS A OCTUBREDE 2020  PARTIDA 09. CAPÍTULO 09. PROGRAMA 03: BECAS Y ASISTENCIALIDAD ESTUDIANTIL</vt:lpstr>
      <vt:lpstr>EJECUCIÓN ACUMULADA DE GASTOS A OCTUBREDE 2020  PARTIDA 09. CAPÍTULO 09. PROGRAMA 03: BECAS Y ASISTENCIALIDAD ESTUDIANTIL</vt:lpstr>
      <vt:lpstr>EJECUCIÓN ACUMULADA DE GASTOS A OCTUBREDE 2020  PARTIDA 09. CAPÍTULO 11. PROGRAMA 01: JUNTA NACIONAL DE JARDINES INFANTILES</vt:lpstr>
      <vt:lpstr>EJECUCIÓN ACUMULADA DE GASTOS A OCTUBREDE 2020  PARTIDA 09. CAPÍTULO 11. PROGRAMA 01: JUNTA NACIONAL DE JARDINES INFANTILES</vt:lpstr>
      <vt:lpstr>EJECUCIÓN ACUMULADA DE GASTOS A OCTUBREDE 2020  PARTIDA 09. CAPÍTULO 11. PROGRAMA 02: PROGRAMAS ALTERNATIVOS DE ENSEÑANZA PRE-ESCOLAR</vt:lpstr>
      <vt:lpstr>EJECUCIÓN ACUMULADA DE GASTOS A OCTUBREDE 2020  PARTIDA 09. CAPÍTULO 13. PROGRAMA 01: CONSEJO DE RECTORES</vt:lpstr>
      <vt:lpstr>EJECUCIÓN ACUMULADA DE GASTOS A OCTUBREDE 2020  PARTIDA 09. CAPÍTULO 15. PROGRAMA 01: CONSEJO NACIONAL DE EDUCACIÓN</vt:lpstr>
      <vt:lpstr>EJECUCIÓN ACUMULADA DE GASTOS A OCTUBREDE 2020  PARTIDA 09. CAPÍTULO 17. PROGRAMA 01: DIRECCIÓN DE EDUCACIÓN PÚBLICA</vt:lpstr>
      <vt:lpstr>EJECUCIÓN ACUMULADA DE GASTOS A OCTUBREDE 2020  PARTIDA 09. CAPÍTULO 17. PROGRAMA 02: FORTALECIMIENTO DE LA EDUCACIÓN ESCOLAR PÚBLICA</vt:lpstr>
      <vt:lpstr>EJECUCIÓN ACUMULADA DE GASTOS A OCTUBREDE 2020  PARTIDA 09. CAPÍTULO 17. PROGRAMA 03: APOYO A LA IMPLEMENTACIÓN DE LOS SERVICIOS LOCALES DE EDUCACIÓN</vt:lpstr>
      <vt:lpstr>EJECUCIÓN ACUMULADA DE GASTOS A OCTUBREDE 2020  PARTIDA 09. CAPÍTULO 18. PROGRAMA 01: SERVICIO LOCAL DE EDUCACIÓN BARRANCAS, GASTOS ADMINISTRATIVOS</vt:lpstr>
      <vt:lpstr>EJECUCIÓN ACUMULADA DE GASTOS A OCTUBREDE 2020  PARTIDA 09. CAPÍTULO 18. PROGRAMA 02: SERVICIO LOCAL DE EDUCACIÓN BARRANCAS, SERVICIO EDUCATIVO</vt:lpstr>
      <vt:lpstr>EJECUCIÓN ACUMULADA DE GASTOS A OCTUBREDE 2020  PARTIDA 09. CAPÍTULO 19. PROGRAMA 01: SERVICIO LOCAL DE EDUCACIÓN PUERTO CORDILLERA, GASTOS ADMINISTRATIVOS</vt:lpstr>
      <vt:lpstr>EJECUCIÓN ACUMULADA DE GASTOS A OCTUBREDE 2020  PARTIDA 09. CAPÍTULO 19. PROGRAMA 02: SERVICIO LOCAL DE EDUCACIÓN PUERTO CORDILLERA, SERVICIO EDUCATIVO</vt:lpstr>
      <vt:lpstr>EJECUCIÓN ACUMULADA DE GASTOS A OCTUBREDE 2020  PARTIDA 09. CAPÍTULO 21. PROGRAMA 01: SERVICIO LOCAL DE EDUCACIÓN HUASCO, GASTOS ADMINISTRATIVOS</vt:lpstr>
      <vt:lpstr>EJECUCIÓN ACUMULADA DE GASTOS A OCTUBREDE 2020  PARTIDA 09. CAPÍTULO 21. PROGRAMA 02: SERVICIO LOCAL DE EDUCACIÓN HUASCO, SERVICIO EDUCATIVO</vt:lpstr>
      <vt:lpstr>EJECUCIÓN ACUMULADA DE GASTOS A OCTUBREDE 2020  PARTIDA 09. CAPÍTULO 22. PROGRAMA 01: SERVICIO LOCAL DE EDUCACIÓN COSTA ARAUCANÍA, GASTOS ADMINISTRATIVOS</vt:lpstr>
      <vt:lpstr>EJECUCIÓN ACUMULADA DE GASTOS A OCTUBREDE 2020  PARTIDA 09. CAPÍTULO 22. PROGRAMA 02: SERVICIO LOCAL DE EDUCACIÓN COSTA ARAUCANÍA, SERVICIO EDUCATIVO</vt:lpstr>
      <vt:lpstr>EJECUCIÓN ACUMULADA DE GASTOS A OCTUBREDE 2020  PARTIDA 09. CAPÍTULO 23. PROGRAMA 01: SERVICIO LOCAL DE EDUCACIÓN CHINCHORRO, GASTOS ADMINISTRATIVOS</vt:lpstr>
      <vt:lpstr>EJECUCIÓN ACUMULADA DE GASTOS A OCTUBREDE 2020  PARTIDA 09. CAPÍTULO 23. PROGRAMA 02: SERVICIO LOCAL DE EDUCACIÓN CHINCHORRO, SERVICIO EDUCATIVO</vt:lpstr>
      <vt:lpstr>EJECUCIÓN ACUMULADA DE GASTOS A OCTUBREDE 2020  PARTIDA 09. CAPÍTULO 24. PROGRAMA 01: GABRIELA MISTRAL, GASTOS ADMINISTRATIVOS</vt:lpstr>
      <vt:lpstr>EJECUCIÓN ACUMULADA DE GASTOS A OCTUBREDE 2020  PARTIDA 09. CAPÍTULO 24. PROGRAMA 02: GABRIELA MISTRAL, SERVICIO EDUCATIVO</vt:lpstr>
      <vt:lpstr>EJECUCIÓN ACUMULADA DE GASTOS A OCTUBREDE 2020  PARTIDA 09. CAPÍTULO 25. PROGRAMA 01: SERVICIO LOCAL DE EDUCACIÓN ANDALÍEN SUR, GASTOS ADMINISTRATIVOS</vt:lpstr>
      <vt:lpstr>EJECUCIÓN ACUMULADA DE GASTOS A OCTUBREDE 2020  PARTIDA 09. CAPÍTULO 25. PROGRAMA 02: SERVICIO LOCAL DE EDUCACIÓN ANDALÍEN SUR, SERVICIO EDUCATIVO</vt:lpstr>
      <vt:lpstr>EJECUCIÓN ACUMULADA DE GASTOS A OCTUBREDE 2020  PARTIDA 09. CAPÍTULO 26. PROGRAMA 01: SERVICIO LOCAL DE EDUCACIÓN ATACAMA, GASTOS ADMINISTRATIVOS</vt:lpstr>
      <vt:lpstr>EJECUCIÓN ACUMULADA DE GASTOS A OCTUBREDE 2020  PARTIDA 09. CAPÍTULO 26. PROGRAMA 01: SERVICIO LOCAL DE EDUCACIÓN VALPARAÍSO, GASTOS ADMINISTRATIVOS</vt:lpstr>
      <vt:lpstr>EJECUCIÓN ACUMULADA DE GASTOS A OCTUBREDE 2020  PARTIDA 09. CAPÍTULO 26. PROGRAMA 01: SERVICIO LOCAL DE EDUCACIÓN COLCHAGUA, GASTOS ADMINISTRATIVOS</vt:lpstr>
      <vt:lpstr>EJECUCIÓN ACUMULADA DE GASTOS A OCTUBREDE 2020  PARTIDA 09. CAPÍTULO 26. PROGRAMA 01: SERVICIO LOCAL DE EDUCACIÓN LLANQUIHUE, GASTOS ADMINISTRATIVOS</vt:lpstr>
      <vt:lpstr>EJECUCIÓN ACUMULADA DE GASTOS A OCTUBREDE 2020  PARTIDA 09. CAPÍTULO 90. PROGRAMA 01: SUBSECRETARÍA DE EDUCACIÓN SUPERIOR</vt:lpstr>
      <vt:lpstr>EJECUCIÓN ACUMULADA DE GASTOS A OCTUBREDE 2020  PARTIDA 09. CAPÍTULO 90. PROGRAMA 02: FORTALECIMIENTO DE LA EDUCACIÓN SUPERIOR PÚBLICA</vt:lpstr>
      <vt:lpstr>EJECUCIÓN ACUMULADA DE GASTOS A OCTUBREDE 2020  PARTIDA 09. CAPÍTULO 90. PROGRAMA 03: EDUCACIÓN SUPERIOR</vt:lpstr>
      <vt:lpstr>EJECUCIÓN ACUMULADA DE GASTOS A OCTUBREDE 2020  PARTIDA 09. CAPÍTULO 90. PROGRAMA 03: EDUCACIÓN SUPERIOR</vt:lpstr>
      <vt:lpstr>EJECUCIÓN ACUMULADA DE GASTOS A OCTUBREDE 2020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469</cp:revision>
  <cp:lastPrinted>2018-08-03T21:42:16Z</cp:lastPrinted>
  <dcterms:created xsi:type="dcterms:W3CDTF">2016-06-23T13:38:47Z</dcterms:created>
  <dcterms:modified xsi:type="dcterms:W3CDTF">2020-12-11T13:57:22Z</dcterms:modified>
</cp:coreProperties>
</file>