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2-4393-A625-4958959F71C9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2-4393-A625-4958959F71C9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42-4393-A625-4958959F71C9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42-4393-A625-4958959F71C9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42-4393-A625-4958959F71C9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42-4393-A625-4958959F71C9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742-4393-A625-4958959F71C9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42-4393-A625-4958959F71C9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42-4393-A625-4958959F71C9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42-4393-A625-4958959F71C9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742-4393-A625-4958959F71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02'!$D$24:$M$24</c:f>
              <c:numCache>
                <c:formatCode>0.0%</c:formatCode>
                <c:ptCount val="10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742-4393-A625-4958959F71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D0-494E-AE25-DA6D0C9CD8D0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D0-494E-AE25-DA6D0C9CD8D0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D0-494E-AE25-DA6D0C9CD8D0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D0-494E-AE25-DA6D0C9CD8D0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D0-494E-AE25-DA6D0C9CD8D0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D0-494E-AE25-DA6D0C9CD8D0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D0-494E-AE25-DA6D0C9CD8D0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D0-494E-AE25-DA6D0C9CD8D0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D0-494E-AE25-DA6D0C9CD8D0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D0-494E-AE25-DA6D0C9CD8D0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D0-494E-AE25-DA6D0C9CD8D0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D0-494E-AE25-DA6D0C9CD8D0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D0-494E-AE25-DA6D0C9CD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02'!$D$18:$M$18</c:f>
              <c:numCache>
                <c:formatCode>0.0%</c:formatCode>
                <c:ptCount val="10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6D0-494E-AE25-DA6D0C9CD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A1DA73-394F-4D6A-AA48-03A62046D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902434"/>
              </p:ext>
            </p:extLst>
          </p:nvPr>
        </p:nvGraphicFramePr>
        <p:xfrm>
          <a:off x="524321" y="1980703"/>
          <a:ext cx="7953049" cy="1616081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1093234758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3889223403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119258786"/>
                    </a:ext>
                  </a:extLst>
                </a:gridCol>
                <a:gridCol w="2591313">
                  <a:extLst>
                    <a:ext uri="{9D8B030D-6E8A-4147-A177-3AD203B41FA5}">
                      <a16:colId xmlns:a16="http://schemas.microsoft.com/office/drawing/2014/main" val="3556175555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117215053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961957950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2720294248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2713017660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2538728460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435462217"/>
                    </a:ext>
                  </a:extLst>
                </a:gridCol>
              </a:tblGrid>
              <a:tr h="1442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930894"/>
                  </a:ext>
                </a:extLst>
              </a:tr>
              <a:tr h="417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985943"/>
                  </a:ext>
                </a:extLst>
              </a:tr>
              <a:tr h="178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1.048.312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88846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1.010.358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64266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46358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891508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435753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747132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51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957853"/>
              </p:ext>
            </p:extLst>
          </p:nvPr>
        </p:nvGraphicFramePr>
        <p:xfrm>
          <a:off x="1403648" y="2175180"/>
          <a:ext cx="6595384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654234"/>
              </p:ext>
            </p:extLst>
          </p:nvPr>
        </p:nvGraphicFramePr>
        <p:xfrm>
          <a:off x="1403648" y="2276872"/>
          <a:ext cx="660977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5E762D-2B9B-4F72-AD73-C68D9AA0E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92597"/>
              </p:ext>
            </p:extLst>
          </p:nvPr>
        </p:nvGraphicFramePr>
        <p:xfrm>
          <a:off x="522351" y="1799140"/>
          <a:ext cx="7866071" cy="1804142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3313994010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2956233490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72444834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431366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4296868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863191807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917530307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578101268"/>
                    </a:ext>
                  </a:extLst>
                </a:gridCol>
              </a:tblGrid>
              <a:tr h="1621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681465"/>
                  </a:ext>
                </a:extLst>
              </a:tr>
              <a:tr h="49664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23439"/>
                  </a:ext>
                </a:extLst>
              </a:tr>
              <a:tr h="172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130.592.158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104.136.421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789551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75.108.223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-2.011.246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60.553.436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75033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12.713.621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-2.210.930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9.139.674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283742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97132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31.355.392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68449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25477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99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82272" y="155174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609E7D-A7E1-48AC-943A-F1E74BFD3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91973"/>
              </p:ext>
            </p:extLst>
          </p:nvPr>
        </p:nvGraphicFramePr>
        <p:xfrm>
          <a:off x="521044" y="1938658"/>
          <a:ext cx="8064890" cy="1434130"/>
        </p:xfrm>
        <a:graphic>
          <a:graphicData uri="http://schemas.openxmlformats.org/drawingml/2006/table">
            <a:tbl>
              <a:tblPr/>
              <a:tblGrid>
                <a:gridCol w="303992">
                  <a:extLst>
                    <a:ext uri="{9D8B030D-6E8A-4147-A177-3AD203B41FA5}">
                      <a16:colId xmlns:a16="http://schemas.microsoft.com/office/drawing/2014/main" val="1568588046"/>
                    </a:ext>
                  </a:extLst>
                </a:gridCol>
                <a:gridCol w="303992">
                  <a:extLst>
                    <a:ext uri="{9D8B030D-6E8A-4147-A177-3AD203B41FA5}">
                      <a16:colId xmlns:a16="http://schemas.microsoft.com/office/drawing/2014/main" val="1260295877"/>
                    </a:ext>
                  </a:extLst>
                </a:gridCol>
                <a:gridCol w="2726803">
                  <a:extLst>
                    <a:ext uri="{9D8B030D-6E8A-4147-A177-3AD203B41FA5}">
                      <a16:colId xmlns:a16="http://schemas.microsoft.com/office/drawing/2014/main" val="828938925"/>
                    </a:ext>
                  </a:extLst>
                </a:gridCol>
                <a:gridCol w="814696">
                  <a:extLst>
                    <a:ext uri="{9D8B030D-6E8A-4147-A177-3AD203B41FA5}">
                      <a16:colId xmlns:a16="http://schemas.microsoft.com/office/drawing/2014/main" val="356437706"/>
                    </a:ext>
                  </a:extLst>
                </a:gridCol>
                <a:gridCol w="814696">
                  <a:extLst>
                    <a:ext uri="{9D8B030D-6E8A-4147-A177-3AD203B41FA5}">
                      <a16:colId xmlns:a16="http://schemas.microsoft.com/office/drawing/2014/main" val="2418527163"/>
                    </a:ext>
                  </a:extLst>
                </a:gridCol>
                <a:gridCol w="814696">
                  <a:extLst>
                    <a:ext uri="{9D8B030D-6E8A-4147-A177-3AD203B41FA5}">
                      <a16:colId xmlns:a16="http://schemas.microsoft.com/office/drawing/2014/main" val="2598813517"/>
                    </a:ext>
                  </a:extLst>
                </a:gridCol>
                <a:gridCol w="814696">
                  <a:extLst>
                    <a:ext uri="{9D8B030D-6E8A-4147-A177-3AD203B41FA5}">
                      <a16:colId xmlns:a16="http://schemas.microsoft.com/office/drawing/2014/main" val="1983623541"/>
                    </a:ext>
                  </a:extLst>
                </a:gridCol>
                <a:gridCol w="741739">
                  <a:extLst>
                    <a:ext uri="{9D8B030D-6E8A-4147-A177-3AD203B41FA5}">
                      <a16:colId xmlns:a16="http://schemas.microsoft.com/office/drawing/2014/main" val="3619200339"/>
                    </a:ext>
                  </a:extLst>
                </a:gridCol>
                <a:gridCol w="729580">
                  <a:extLst>
                    <a:ext uri="{9D8B030D-6E8A-4147-A177-3AD203B41FA5}">
                      <a16:colId xmlns:a16="http://schemas.microsoft.com/office/drawing/2014/main" val="425254260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794790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923082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130.592.158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104.136.421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34398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32.841.808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47391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71.486.221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-1.048.255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59.830.169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316939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10.416.132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84620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1.048.312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4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650DCD-5E7C-40EB-8657-2E78AF151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96376"/>
              </p:ext>
            </p:extLst>
          </p:nvPr>
        </p:nvGraphicFramePr>
        <p:xfrm>
          <a:off x="559870" y="1747708"/>
          <a:ext cx="7903792" cy="4537657"/>
        </p:xfrm>
        <a:graphic>
          <a:graphicData uri="http://schemas.openxmlformats.org/drawingml/2006/table">
            <a:tbl>
              <a:tblPr/>
              <a:tblGrid>
                <a:gridCol w="287098">
                  <a:extLst>
                    <a:ext uri="{9D8B030D-6E8A-4147-A177-3AD203B41FA5}">
                      <a16:colId xmlns:a16="http://schemas.microsoft.com/office/drawing/2014/main" val="1448902860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3230927876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3598347170"/>
                    </a:ext>
                  </a:extLst>
                </a:gridCol>
                <a:gridCol w="2575263">
                  <a:extLst>
                    <a:ext uri="{9D8B030D-6E8A-4147-A177-3AD203B41FA5}">
                      <a16:colId xmlns:a16="http://schemas.microsoft.com/office/drawing/2014/main" val="3868549546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763109753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2585014916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3467436508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3580165824"/>
                    </a:ext>
                  </a:extLst>
                </a:gridCol>
                <a:gridCol w="700518">
                  <a:extLst>
                    <a:ext uri="{9D8B030D-6E8A-4147-A177-3AD203B41FA5}">
                      <a16:colId xmlns:a16="http://schemas.microsoft.com/office/drawing/2014/main" val="3542645889"/>
                    </a:ext>
                  </a:extLst>
                </a:gridCol>
                <a:gridCol w="689033">
                  <a:extLst>
                    <a:ext uri="{9D8B030D-6E8A-4147-A177-3AD203B41FA5}">
                      <a16:colId xmlns:a16="http://schemas.microsoft.com/office/drawing/2014/main" val="199920843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09958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84208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32.841.808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181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23.269.194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-169.789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17.844.002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164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3.676.598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941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989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4253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344.093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020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9.891.294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193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6946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039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12.458.457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9.324.637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680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4.497.484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9407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925.835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211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2.779.205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-1.627.925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1.962.940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8310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509.543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805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3254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132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980.826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28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821428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998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590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616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909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1785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220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2261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7268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4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3A2F34-85B4-461B-8933-C7BE91A91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577882"/>
              </p:ext>
            </p:extLst>
          </p:nvPr>
        </p:nvGraphicFramePr>
        <p:xfrm>
          <a:off x="518432" y="1710366"/>
          <a:ext cx="8014004" cy="4097809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3758788544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2360932302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3730247603"/>
                    </a:ext>
                  </a:extLst>
                </a:gridCol>
                <a:gridCol w="2611174">
                  <a:extLst>
                    <a:ext uri="{9D8B030D-6E8A-4147-A177-3AD203B41FA5}">
                      <a16:colId xmlns:a16="http://schemas.microsoft.com/office/drawing/2014/main" val="81981612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566904565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24103233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4996096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196556647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1366362397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4138931988"/>
                    </a:ext>
                  </a:extLst>
                </a:gridCol>
              </a:tblGrid>
              <a:tr h="145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701825"/>
                  </a:ext>
                </a:extLst>
              </a:tr>
              <a:tr h="419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710284"/>
                  </a:ext>
                </a:extLst>
              </a:tr>
              <a:tr h="179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71.486.221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-1.048.255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59.830.169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67931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39.405.877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32.794.392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54230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4.552.515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554291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552.254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2714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20746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64246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21.460.988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92362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21.375.655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91260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9.495.608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360033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1.667.995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203558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7.518.944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07809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1.538.384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491609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41795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1.152.691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52085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16434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19988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87563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99586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718910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21386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8491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97717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175667"/>
                  </a:ext>
                </a:extLst>
              </a:tr>
              <a:tr h="145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608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AA7C7E-10ED-4ED3-9639-228335A90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93864"/>
              </p:ext>
            </p:extLst>
          </p:nvPr>
        </p:nvGraphicFramePr>
        <p:xfrm>
          <a:off x="573632" y="1824783"/>
          <a:ext cx="7958804" cy="3371202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3253299164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63536203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654932130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27825918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448643562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1441216586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924834801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892195628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1944245269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9965134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3061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50187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10.416.132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995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8.904.684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860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878.626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620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261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463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920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0992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9037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0193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079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0131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613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7193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8857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464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1251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943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187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8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4164</TotalTime>
  <Words>1821</Words>
  <Application>Microsoft Office PowerPoint</Application>
  <PresentationFormat>Presentación en pantalla (4:3)</PresentationFormat>
  <Paragraphs>1018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OCTUBRE DE 2020 PARTIDA 02: CONGRESO NACIONAL</vt:lpstr>
      <vt:lpstr>DISTRIBUCIÓN POR SUBTÍTULO DE GASTO Y CÁPITULO  PARTIDA 02 CONGRESO NACIONAL</vt:lpstr>
      <vt:lpstr>COMPORTAMIENTO DE LA EJECUCIÓN MENSUAL DE GASTOS A OCTUBRE DE 2020 PARTIDA 02 CONGRESO NACIONAL</vt:lpstr>
      <vt:lpstr>COMPORTAMIENTO DE LA EJECUCIÓN ACUMULADA DE GASTOS A OCTUBRE DE 2020 PARTIDA 02 CONGRESO NACIONAL</vt:lpstr>
      <vt:lpstr>EJECUCIÓN ACUMULADA DE GASTOS A OCTUBRE DE 2020 PARTIDA 02 CONGRESO NACIONAL</vt:lpstr>
      <vt:lpstr>EJECUCIÓN ACUMULADA DE GASTOS A OCTUBRE DE 2020 PARTIDA 02 RESUMEN POR CAPÍTULOS</vt:lpstr>
      <vt:lpstr>EJECUCIÓN ACUMULADA DE GASTOS A OCTUBRE DE 2020 PARTIDA 02. CAPÍTULO 01. PROGRAMA 01: SENADO</vt:lpstr>
      <vt:lpstr>EJECUCIÓN ACUMULADA DE GASTOS A OCTUBRE DE 2020 PARTIDA 02. CAPÍTULO 02. PROGRAMA 01: CAMARA DE DIPUTADOS</vt:lpstr>
      <vt:lpstr>EJECUCIÓN ACUMULADA DE GASTOS A OCTUBRE DE 2020 PARTIDA 02. CAPÍTULO 03. PROGRAMA 01: BIBLIOTECA DEL CONGRESO NACIONAL</vt:lpstr>
      <vt:lpstr>EJECUCIÓN ACUMULADA DE GASTOS A OCTUBRE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278</cp:revision>
  <cp:lastPrinted>2019-11-05T12:34:56Z</cp:lastPrinted>
  <dcterms:created xsi:type="dcterms:W3CDTF">2016-06-23T13:38:47Z</dcterms:created>
  <dcterms:modified xsi:type="dcterms:W3CDTF">2020-12-10T14:56:26Z</dcterms:modified>
</cp:coreProperties>
</file>