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27690616797900264"/>
          <c:y val="5.36268193089514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91585617013759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8AA-4984-A4B3-B605F35CD3F2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01'!$C$7:$C$11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 GASTOS CORRIENTES                                                         </c:v>
                </c:pt>
                <c:pt idx="4">
                  <c:v>ADQUISICIÓN DE ACTIVOS NO FINANCIEROS                                           </c:v>
                </c:pt>
              </c:strCache>
            </c:strRef>
          </c:cat>
          <c:val>
            <c:numRef>
              <c:f>'[01.xlsx]Partida 01'!$D$7:$D$11</c:f>
              <c:numCache>
                <c:formatCode>#,##0</c:formatCode>
                <c:ptCount val="5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0</c:v>
                </c:pt>
                <c:pt idx="4">
                  <c:v>355011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01'!$D$34:$O$34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01'!$D$35:$M$35</c:f>
              <c:numCache>
                <c:formatCode>0.0%</c:formatCode>
                <c:ptCount val="10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96845024"/>
        <c:axId val="396844632"/>
      </c:barChart>
      <c:catAx>
        <c:axId val="39684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6844632"/>
        <c:crosses val="autoZero"/>
        <c:auto val="0"/>
        <c:lblAlgn val="ctr"/>
        <c:lblOffset val="100"/>
        <c:noMultiLvlLbl val="0"/>
      </c:catAx>
      <c:valAx>
        <c:axId val="3968446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96845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5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01'!$D$30:$O$30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8530001590617E-2"/>
                  <c:y val="5.436235796603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97774690470219E-2"/>
                  <c:y val="4.630967899996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280203702490365E-2"/>
                  <c:y val="3.10525530347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4198388512298E-2"/>
                  <c:y val="3.617544174444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9156486373188089E-2"/>
                  <c:y val="3.1832008046726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01'!$D$31:$M$31</c:f>
              <c:numCache>
                <c:formatCode>0.0%</c:formatCode>
                <c:ptCount val="10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3145528"/>
        <c:axId val="463147096"/>
      </c:lineChart>
      <c:catAx>
        <c:axId val="46314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147096"/>
        <c:crosses val="autoZero"/>
        <c:auto val="1"/>
        <c:lblAlgn val="ctr"/>
        <c:lblOffset val="100"/>
        <c:tickLblSkip val="1"/>
        <c:noMultiLvlLbl val="0"/>
      </c:catAx>
      <c:valAx>
        <c:axId val="4631470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1455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4503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582814"/>
              </p:ext>
            </p:extLst>
          </p:nvPr>
        </p:nvGraphicFramePr>
        <p:xfrm>
          <a:off x="386224" y="1628800"/>
          <a:ext cx="821079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124052"/>
              </p:ext>
            </p:extLst>
          </p:nvPr>
        </p:nvGraphicFramePr>
        <p:xfrm>
          <a:off x="466600" y="1700808"/>
          <a:ext cx="8210798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82182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597716"/>
              </p:ext>
            </p:extLst>
          </p:nvPr>
        </p:nvGraphicFramePr>
        <p:xfrm>
          <a:off x="405028" y="2276872"/>
          <a:ext cx="8210796" cy="2880320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175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3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15.315.821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6.637.980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72875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170714"/>
              </p:ext>
            </p:extLst>
          </p:nvPr>
        </p:nvGraphicFramePr>
        <p:xfrm>
          <a:off x="420429" y="1963179"/>
          <a:ext cx="8210797" cy="3791342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753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9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18.996.836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15.315.821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6.637.980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4562</TotalTime>
  <Words>439</Words>
  <Application>Microsoft Office PowerPoint</Application>
  <PresentationFormat>Presentación en pantalla (4:3)</PresentationFormat>
  <Paragraphs>246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OCTUBRE DE 2020 PARTIDA 01: PRESIDENCIA DE LA REPÚBLICA</vt:lpstr>
      <vt:lpstr>EJECUCIÓN DE GASTOS A OCTUBRE DE 2020  PARTIDA 01 PRESIDENCIA DE LA REPÚBLICA</vt:lpstr>
      <vt:lpstr>EJECUCIÓN DE GASTOS A OCTUBRE DE 2020  PARTIDA 01 PRESIDENCIA DE LA REPÚBLICA</vt:lpstr>
      <vt:lpstr>EJECUCIÓN DE GASTOS A OCTUBRE DE 2020  PARTIDA 01 PRESIDENCIA DE LA REPÚBLICA</vt:lpstr>
      <vt:lpstr>EJECUCIÓN ACUMULADA DE GASTOS A OCTUBRE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271</cp:revision>
  <cp:lastPrinted>2020-09-07T04:49:41Z</cp:lastPrinted>
  <dcterms:created xsi:type="dcterms:W3CDTF">2016-06-23T13:38:47Z</dcterms:created>
  <dcterms:modified xsi:type="dcterms:W3CDTF">2020-12-14T20:24:34Z</dcterms:modified>
</cp:coreProperties>
</file>