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  <p:sldId id="316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C60377-52E9-468C-82BE-93FC145971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54338"/>
              </p:ext>
            </p:extLst>
          </p:nvPr>
        </p:nvGraphicFramePr>
        <p:xfrm>
          <a:off x="537543" y="1654932"/>
          <a:ext cx="8048019" cy="4363115"/>
        </p:xfrm>
        <a:graphic>
          <a:graphicData uri="http://schemas.openxmlformats.org/drawingml/2006/table">
            <a:tbl>
              <a:tblPr/>
              <a:tblGrid>
                <a:gridCol w="259698">
                  <a:extLst>
                    <a:ext uri="{9D8B030D-6E8A-4147-A177-3AD203B41FA5}">
                      <a16:colId xmlns:a16="http://schemas.microsoft.com/office/drawing/2014/main" val="1169807846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1110618349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2123046653"/>
                    </a:ext>
                  </a:extLst>
                </a:gridCol>
                <a:gridCol w="2929386">
                  <a:extLst>
                    <a:ext uri="{9D8B030D-6E8A-4147-A177-3AD203B41FA5}">
                      <a16:colId xmlns:a16="http://schemas.microsoft.com/office/drawing/2014/main" val="1375184973"/>
                    </a:ext>
                  </a:extLst>
                </a:gridCol>
                <a:gridCol w="802464">
                  <a:extLst>
                    <a:ext uri="{9D8B030D-6E8A-4147-A177-3AD203B41FA5}">
                      <a16:colId xmlns:a16="http://schemas.microsoft.com/office/drawing/2014/main" val="3294812961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1824301275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2207490408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1652519482"/>
                    </a:ext>
                  </a:extLst>
                </a:gridCol>
                <a:gridCol w="740137">
                  <a:extLst>
                    <a:ext uri="{9D8B030D-6E8A-4147-A177-3AD203B41FA5}">
                      <a16:colId xmlns:a16="http://schemas.microsoft.com/office/drawing/2014/main" val="60865832"/>
                    </a:ext>
                  </a:extLst>
                </a:gridCol>
                <a:gridCol w="708974">
                  <a:extLst>
                    <a:ext uri="{9D8B030D-6E8A-4147-A177-3AD203B41FA5}">
                      <a16:colId xmlns:a16="http://schemas.microsoft.com/office/drawing/2014/main" val="860272603"/>
                    </a:ext>
                  </a:extLst>
                </a:gridCol>
              </a:tblGrid>
              <a:tr h="11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068415"/>
                  </a:ext>
                </a:extLst>
              </a:tr>
              <a:tr h="35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8202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78.817.921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-178.827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47.319.160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0901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13.084.878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564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38935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036421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6063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69330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71394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65936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11.351.587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8.871.647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42496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4.084.673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7252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1.163.261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092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42007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385.560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62063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37513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52833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95962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2073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85154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98636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13064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57742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376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-6.721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06277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5920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1341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507.961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5727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7504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558.379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86791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1.036.185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363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5554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13607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75188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7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97F9A8-591C-4404-B164-94E2A531C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1265"/>
              </p:ext>
            </p:extLst>
          </p:nvPr>
        </p:nvGraphicFramePr>
        <p:xfrm>
          <a:off x="529206" y="1750317"/>
          <a:ext cx="8018662" cy="2197909"/>
        </p:xfrm>
        <a:graphic>
          <a:graphicData uri="http://schemas.openxmlformats.org/drawingml/2006/table">
            <a:tbl>
              <a:tblPr/>
              <a:tblGrid>
                <a:gridCol w="258750">
                  <a:extLst>
                    <a:ext uri="{9D8B030D-6E8A-4147-A177-3AD203B41FA5}">
                      <a16:colId xmlns:a16="http://schemas.microsoft.com/office/drawing/2014/main" val="3740343546"/>
                    </a:ext>
                  </a:extLst>
                </a:gridCol>
                <a:gridCol w="258750">
                  <a:extLst>
                    <a:ext uri="{9D8B030D-6E8A-4147-A177-3AD203B41FA5}">
                      <a16:colId xmlns:a16="http://schemas.microsoft.com/office/drawing/2014/main" val="2995668325"/>
                    </a:ext>
                  </a:extLst>
                </a:gridCol>
                <a:gridCol w="258750">
                  <a:extLst>
                    <a:ext uri="{9D8B030D-6E8A-4147-A177-3AD203B41FA5}">
                      <a16:colId xmlns:a16="http://schemas.microsoft.com/office/drawing/2014/main" val="848522681"/>
                    </a:ext>
                  </a:extLst>
                </a:gridCol>
                <a:gridCol w="2918699">
                  <a:extLst>
                    <a:ext uri="{9D8B030D-6E8A-4147-A177-3AD203B41FA5}">
                      <a16:colId xmlns:a16="http://schemas.microsoft.com/office/drawing/2014/main" val="2414971403"/>
                    </a:ext>
                  </a:extLst>
                </a:gridCol>
                <a:gridCol w="799537">
                  <a:extLst>
                    <a:ext uri="{9D8B030D-6E8A-4147-A177-3AD203B41FA5}">
                      <a16:colId xmlns:a16="http://schemas.microsoft.com/office/drawing/2014/main" val="1255036815"/>
                    </a:ext>
                  </a:extLst>
                </a:gridCol>
                <a:gridCol w="693450">
                  <a:extLst>
                    <a:ext uri="{9D8B030D-6E8A-4147-A177-3AD203B41FA5}">
                      <a16:colId xmlns:a16="http://schemas.microsoft.com/office/drawing/2014/main" val="2122082785"/>
                    </a:ext>
                  </a:extLst>
                </a:gridCol>
                <a:gridCol w="693450">
                  <a:extLst>
                    <a:ext uri="{9D8B030D-6E8A-4147-A177-3AD203B41FA5}">
                      <a16:colId xmlns:a16="http://schemas.microsoft.com/office/drawing/2014/main" val="4091800165"/>
                    </a:ext>
                  </a:extLst>
                </a:gridCol>
                <a:gridCol w="693450">
                  <a:extLst>
                    <a:ext uri="{9D8B030D-6E8A-4147-A177-3AD203B41FA5}">
                      <a16:colId xmlns:a16="http://schemas.microsoft.com/office/drawing/2014/main" val="3493794636"/>
                    </a:ext>
                  </a:extLst>
                </a:gridCol>
                <a:gridCol w="737438">
                  <a:extLst>
                    <a:ext uri="{9D8B030D-6E8A-4147-A177-3AD203B41FA5}">
                      <a16:colId xmlns:a16="http://schemas.microsoft.com/office/drawing/2014/main" val="1667345037"/>
                    </a:ext>
                  </a:extLst>
                </a:gridCol>
                <a:gridCol w="706388">
                  <a:extLst>
                    <a:ext uri="{9D8B030D-6E8A-4147-A177-3AD203B41FA5}">
                      <a16:colId xmlns:a16="http://schemas.microsoft.com/office/drawing/2014/main" val="4017925738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817859"/>
                  </a:ext>
                </a:extLst>
              </a:tr>
              <a:tr h="366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1814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80677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731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381.527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9092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32390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09596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957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48259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8.264.011.205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90259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6.380.833.426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6274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4313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1.481.596.209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1866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20.926.428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6626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03996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886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AA3AC9F-0C15-445F-88D0-2D5DEDC6E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52846"/>
              </p:ext>
            </p:extLst>
          </p:nvPr>
        </p:nvGraphicFramePr>
        <p:xfrm>
          <a:off x="526075" y="1776268"/>
          <a:ext cx="8098102" cy="1652732"/>
        </p:xfrm>
        <a:graphic>
          <a:graphicData uri="http://schemas.openxmlformats.org/drawingml/2006/table">
            <a:tbl>
              <a:tblPr/>
              <a:tblGrid>
                <a:gridCol w="264817">
                  <a:extLst>
                    <a:ext uri="{9D8B030D-6E8A-4147-A177-3AD203B41FA5}">
                      <a16:colId xmlns:a16="http://schemas.microsoft.com/office/drawing/2014/main" val="4039003200"/>
                    </a:ext>
                  </a:extLst>
                </a:gridCol>
                <a:gridCol w="264817">
                  <a:extLst>
                    <a:ext uri="{9D8B030D-6E8A-4147-A177-3AD203B41FA5}">
                      <a16:colId xmlns:a16="http://schemas.microsoft.com/office/drawing/2014/main" val="687811317"/>
                    </a:ext>
                  </a:extLst>
                </a:gridCol>
                <a:gridCol w="264817">
                  <a:extLst>
                    <a:ext uri="{9D8B030D-6E8A-4147-A177-3AD203B41FA5}">
                      <a16:colId xmlns:a16="http://schemas.microsoft.com/office/drawing/2014/main" val="3065450925"/>
                    </a:ext>
                  </a:extLst>
                </a:gridCol>
                <a:gridCol w="2987137">
                  <a:extLst>
                    <a:ext uri="{9D8B030D-6E8A-4147-A177-3AD203B41FA5}">
                      <a16:colId xmlns:a16="http://schemas.microsoft.com/office/drawing/2014/main" val="2779806188"/>
                    </a:ext>
                  </a:extLst>
                </a:gridCol>
                <a:gridCol w="709709">
                  <a:extLst>
                    <a:ext uri="{9D8B030D-6E8A-4147-A177-3AD203B41FA5}">
                      <a16:colId xmlns:a16="http://schemas.microsoft.com/office/drawing/2014/main" val="480269038"/>
                    </a:ext>
                  </a:extLst>
                </a:gridCol>
                <a:gridCol w="709709">
                  <a:extLst>
                    <a:ext uri="{9D8B030D-6E8A-4147-A177-3AD203B41FA5}">
                      <a16:colId xmlns:a16="http://schemas.microsoft.com/office/drawing/2014/main" val="817261536"/>
                    </a:ext>
                  </a:extLst>
                </a:gridCol>
                <a:gridCol w="709709">
                  <a:extLst>
                    <a:ext uri="{9D8B030D-6E8A-4147-A177-3AD203B41FA5}">
                      <a16:colId xmlns:a16="http://schemas.microsoft.com/office/drawing/2014/main" val="3301790352"/>
                    </a:ext>
                  </a:extLst>
                </a:gridCol>
                <a:gridCol w="709709">
                  <a:extLst>
                    <a:ext uri="{9D8B030D-6E8A-4147-A177-3AD203B41FA5}">
                      <a16:colId xmlns:a16="http://schemas.microsoft.com/office/drawing/2014/main" val="1133245423"/>
                    </a:ext>
                  </a:extLst>
                </a:gridCol>
                <a:gridCol w="754728">
                  <a:extLst>
                    <a:ext uri="{9D8B030D-6E8A-4147-A177-3AD203B41FA5}">
                      <a16:colId xmlns:a16="http://schemas.microsoft.com/office/drawing/2014/main" val="357519426"/>
                    </a:ext>
                  </a:extLst>
                </a:gridCol>
                <a:gridCol w="722950">
                  <a:extLst>
                    <a:ext uri="{9D8B030D-6E8A-4147-A177-3AD203B41FA5}">
                      <a16:colId xmlns:a16="http://schemas.microsoft.com/office/drawing/2014/main" val="588074529"/>
                    </a:ext>
                  </a:extLst>
                </a:gridCol>
              </a:tblGrid>
              <a:tr h="162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791130"/>
                  </a:ext>
                </a:extLst>
              </a:tr>
              <a:tr h="3969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31475"/>
                  </a:ext>
                </a:extLst>
              </a:tr>
              <a:tr h="170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1.626.094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433899"/>
                  </a:ext>
                </a:extLst>
              </a:tr>
              <a:tr h="12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1.626.094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84294"/>
                  </a:ext>
                </a:extLst>
              </a:tr>
              <a:tr h="12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069210"/>
                  </a:ext>
                </a:extLst>
              </a:tr>
              <a:tr h="12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1.219.235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291629"/>
                  </a:ext>
                </a:extLst>
              </a:tr>
              <a:tr h="145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313633"/>
                  </a:ext>
                </a:extLst>
              </a:tr>
              <a:tr h="12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402.491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522836"/>
                  </a:ext>
                </a:extLst>
              </a:tr>
              <a:tr h="12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8967"/>
                  </a:ext>
                </a:extLst>
              </a:tr>
              <a:tr h="12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298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B5736F-2D5C-4329-8172-A91B37945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935642"/>
              </p:ext>
            </p:extLst>
          </p:nvPr>
        </p:nvGraphicFramePr>
        <p:xfrm>
          <a:off x="536798" y="1700808"/>
          <a:ext cx="8070402" cy="2757212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230477066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1327760709"/>
                    </a:ext>
                  </a:extLst>
                </a:gridCol>
                <a:gridCol w="365009">
                  <a:extLst>
                    <a:ext uri="{9D8B030D-6E8A-4147-A177-3AD203B41FA5}">
                      <a16:colId xmlns:a16="http://schemas.microsoft.com/office/drawing/2014/main" val="973620931"/>
                    </a:ext>
                  </a:extLst>
                </a:gridCol>
                <a:gridCol w="2879846">
                  <a:extLst>
                    <a:ext uri="{9D8B030D-6E8A-4147-A177-3AD203B41FA5}">
                      <a16:colId xmlns:a16="http://schemas.microsoft.com/office/drawing/2014/main" val="3850298142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465802222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180278052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83592298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685259746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3577605264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1154072744"/>
                    </a:ext>
                  </a:extLst>
                </a:gridCol>
              </a:tblGrid>
              <a:tr h="161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77061"/>
                  </a:ext>
                </a:extLst>
              </a:tr>
              <a:tr h="471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855560"/>
                  </a:ext>
                </a:extLst>
              </a:tr>
              <a:tr h="162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43.067.209.284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2.538.206.412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37.125.034.997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768514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43.067.209.284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2.538.206.412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37.125.034.997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036532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17.825.369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-589.278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15.660.937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340066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127.527.815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-1.372.112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116.067.104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15162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559.501.423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-7.176.380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517.275.071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66925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88.040.278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6.731.012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78.579.326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06910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2.847.667.230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453.311.659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2.550.853.303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09146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79.020.735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-10.079.914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65.073.709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39020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282.820.728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244.654.145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13209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490.208.557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52.008.376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432.715.516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999147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11.181.389.202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-171.376.608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9.846.650.635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328508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1.222.530.759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39.466.375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1.077.390.628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77818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1.231.172.602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23.653.067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1.124.286.122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530533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2.155.484.787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70.291.227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1.394.166.394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42067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596.464.419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32.655.528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539.564.652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417233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12.941.117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-2.029.804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6.043.621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859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895B1A-6D8D-44A9-AB5D-265E32B54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492654"/>
              </p:ext>
            </p:extLst>
          </p:nvPr>
        </p:nvGraphicFramePr>
        <p:xfrm>
          <a:off x="537920" y="1706663"/>
          <a:ext cx="8105286" cy="3071938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3954067855"/>
                    </a:ext>
                  </a:extLst>
                </a:gridCol>
                <a:gridCol w="334107">
                  <a:extLst>
                    <a:ext uri="{9D8B030D-6E8A-4147-A177-3AD203B41FA5}">
                      <a16:colId xmlns:a16="http://schemas.microsoft.com/office/drawing/2014/main" val="445529615"/>
                    </a:ext>
                  </a:extLst>
                </a:gridCol>
                <a:gridCol w="296015">
                  <a:extLst>
                    <a:ext uri="{9D8B030D-6E8A-4147-A177-3AD203B41FA5}">
                      <a16:colId xmlns:a16="http://schemas.microsoft.com/office/drawing/2014/main" val="207347513"/>
                    </a:ext>
                  </a:extLst>
                </a:gridCol>
                <a:gridCol w="2890726">
                  <a:extLst>
                    <a:ext uri="{9D8B030D-6E8A-4147-A177-3AD203B41FA5}">
                      <a16:colId xmlns:a16="http://schemas.microsoft.com/office/drawing/2014/main" val="429225260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16152655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403871943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193837237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111256156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3638866144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1284411812"/>
                    </a:ext>
                  </a:extLst>
                </a:gridCol>
              </a:tblGrid>
              <a:tr h="160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567662"/>
                  </a:ext>
                </a:extLst>
              </a:tr>
              <a:tr h="464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218666"/>
                  </a:ext>
                </a:extLst>
              </a:tr>
              <a:tr h="13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7.438.033.787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405.661.978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6.445.038.881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216781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8.602.307.505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1.883.234.777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7.659.572.541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75692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45.654.576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-2.414.738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48.765.755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48614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2.612.147.235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-74.486.833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1.970.216.818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913097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1.048.243.352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-60.911.600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827.551.104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766863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34.047.067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2.745.226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30.496.733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99891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805.959.479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138.546.289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641.674.440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58496"/>
                  </a:ext>
                </a:extLst>
              </a:tr>
              <a:tr h="25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12.173.930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-908.513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11.270.610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780920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208.462.345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8.854.259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185.063.022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909682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121.343.643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-4.719.988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87.878.580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209425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59.267.935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-1.206.518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50.681.784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073349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112.004.444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-8.947.392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81.909.715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095823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58.719.409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-936.926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69.316.865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394159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73.675.591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14.442.439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61.224.992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88904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176.161.274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-22.032.151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143.503.745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528291"/>
                  </a:ext>
                </a:extLst>
              </a:tr>
              <a:tr h="25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395.823.120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91.329.897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323.714.697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714881"/>
                  </a:ext>
                </a:extLst>
              </a:tr>
              <a:tr h="12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370.589.571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-189.565.815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478.173.552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57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B65DD1-CBA7-4E73-9420-9FE95C4F2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31751"/>
              </p:ext>
            </p:extLst>
          </p:nvPr>
        </p:nvGraphicFramePr>
        <p:xfrm>
          <a:off x="524488" y="1721479"/>
          <a:ext cx="8079959" cy="2162485"/>
        </p:xfrm>
        <a:graphic>
          <a:graphicData uri="http://schemas.openxmlformats.org/drawingml/2006/table">
            <a:tbl>
              <a:tblPr/>
              <a:tblGrid>
                <a:gridCol w="277581">
                  <a:extLst>
                    <a:ext uri="{9D8B030D-6E8A-4147-A177-3AD203B41FA5}">
                      <a16:colId xmlns:a16="http://schemas.microsoft.com/office/drawing/2014/main" val="10359023"/>
                    </a:ext>
                  </a:extLst>
                </a:gridCol>
                <a:gridCol w="250866">
                  <a:extLst>
                    <a:ext uri="{9D8B030D-6E8A-4147-A177-3AD203B41FA5}">
                      <a16:colId xmlns:a16="http://schemas.microsoft.com/office/drawing/2014/main" val="2393241341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4103008991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209107218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157033748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390475470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860781128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681036056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2884863783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1630086953"/>
                    </a:ext>
                  </a:extLst>
                </a:gridCol>
              </a:tblGrid>
              <a:tr h="148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601597"/>
                  </a:ext>
                </a:extLst>
              </a:tr>
              <a:tr h="388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913752"/>
                  </a:ext>
                </a:extLst>
              </a:tr>
              <a:tr h="166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313.174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-26.182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283.186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46672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313.174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-26.182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283.186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7483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89040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086180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543140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1044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4267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-16.766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132.117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44804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28.854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713694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341967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32.258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678114"/>
                  </a:ext>
                </a:extLst>
              </a:tr>
              <a:tr h="132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0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NOVIEMBRE 2020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9FC3037-9FC0-4A61-BD37-B1A123976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982601"/>
              </p:ext>
            </p:extLst>
          </p:nvPr>
        </p:nvGraphicFramePr>
        <p:xfrm>
          <a:off x="652877" y="4293096"/>
          <a:ext cx="7991058" cy="1598467"/>
        </p:xfrm>
        <a:graphic>
          <a:graphicData uri="http://schemas.openxmlformats.org/drawingml/2006/table">
            <a:tbl>
              <a:tblPr/>
              <a:tblGrid>
                <a:gridCol w="274527">
                  <a:extLst>
                    <a:ext uri="{9D8B030D-6E8A-4147-A177-3AD203B41FA5}">
                      <a16:colId xmlns:a16="http://schemas.microsoft.com/office/drawing/2014/main" val="3632233839"/>
                    </a:ext>
                  </a:extLst>
                </a:gridCol>
                <a:gridCol w="291843">
                  <a:extLst>
                    <a:ext uri="{9D8B030D-6E8A-4147-A177-3AD203B41FA5}">
                      <a16:colId xmlns:a16="http://schemas.microsoft.com/office/drawing/2014/main" val="3939483346"/>
                    </a:ext>
                  </a:extLst>
                </a:gridCol>
                <a:gridCol w="291843">
                  <a:extLst>
                    <a:ext uri="{9D8B030D-6E8A-4147-A177-3AD203B41FA5}">
                      <a16:colId xmlns:a16="http://schemas.microsoft.com/office/drawing/2014/main" val="630376980"/>
                    </a:ext>
                  </a:extLst>
                </a:gridCol>
                <a:gridCol w="2900427">
                  <a:extLst>
                    <a:ext uri="{9D8B030D-6E8A-4147-A177-3AD203B41FA5}">
                      <a16:colId xmlns:a16="http://schemas.microsoft.com/office/drawing/2014/main" val="3608994600"/>
                    </a:ext>
                  </a:extLst>
                </a:gridCol>
                <a:gridCol w="705403">
                  <a:extLst>
                    <a:ext uri="{9D8B030D-6E8A-4147-A177-3AD203B41FA5}">
                      <a16:colId xmlns:a16="http://schemas.microsoft.com/office/drawing/2014/main" val="4103304980"/>
                    </a:ext>
                  </a:extLst>
                </a:gridCol>
                <a:gridCol w="705403">
                  <a:extLst>
                    <a:ext uri="{9D8B030D-6E8A-4147-A177-3AD203B41FA5}">
                      <a16:colId xmlns:a16="http://schemas.microsoft.com/office/drawing/2014/main" val="874708854"/>
                    </a:ext>
                  </a:extLst>
                </a:gridCol>
                <a:gridCol w="705403">
                  <a:extLst>
                    <a:ext uri="{9D8B030D-6E8A-4147-A177-3AD203B41FA5}">
                      <a16:colId xmlns:a16="http://schemas.microsoft.com/office/drawing/2014/main" val="3103170888"/>
                    </a:ext>
                  </a:extLst>
                </a:gridCol>
                <a:gridCol w="705403">
                  <a:extLst>
                    <a:ext uri="{9D8B030D-6E8A-4147-A177-3AD203B41FA5}">
                      <a16:colId xmlns:a16="http://schemas.microsoft.com/office/drawing/2014/main" val="262018282"/>
                    </a:ext>
                  </a:extLst>
                </a:gridCol>
                <a:gridCol w="705403">
                  <a:extLst>
                    <a:ext uri="{9D8B030D-6E8A-4147-A177-3AD203B41FA5}">
                      <a16:colId xmlns:a16="http://schemas.microsoft.com/office/drawing/2014/main" val="2840324203"/>
                    </a:ext>
                  </a:extLst>
                </a:gridCol>
                <a:gridCol w="705403">
                  <a:extLst>
                    <a:ext uri="{9D8B030D-6E8A-4147-A177-3AD203B41FA5}">
                      <a16:colId xmlns:a16="http://schemas.microsoft.com/office/drawing/2014/main" val="725007019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236969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221638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4.791.364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6567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32224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68444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0956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6234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3.207.232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86961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3.207.232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370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003464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18F87C9-7940-473A-9E59-C13E41E8F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33578"/>
              </p:ext>
            </p:extLst>
          </p:nvPr>
        </p:nvGraphicFramePr>
        <p:xfrm>
          <a:off x="2432256" y="1983399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44200608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23780837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noviembre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4198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505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-2.991,98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1758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2.122,16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079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1.415,28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7506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-45,19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8426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9.977,40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480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NOVIEMBRE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E8573E-2FF1-4E78-8543-811278914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93916"/>
              </p:ext>
            </p:extLst>
          </p:nvPr>
        </p:nvGraphicFramePr>
        <p:xfrm>
          <a:off x="528017" y="4141128"/>
          <a:ext cx="8049243" cy="1991444"/>
        </p:xfrm>
        <a:graphic>
          <a:graphicData uri="http://schemas.openxmlformats.org/drawingml/2006/table">
            <a:tbl>
              <a:tblPr/>
              <a:tblGrid>
                <a:gridCol w="289499">
                  <a:extLst>
                    <a:ext uri="{9D8B030D-6E8A-4147-A177-3AD203B41FA5}">
                      <a16:colId xmlns:a16="http://schemas.microsoft.com/office/drawing/2014/main" val="1598296403"/>
                    </a:ext>
                  </a:extLst>
                </a:gridCol>
                <a:gridCol w="293968">
                  <a:extLst>
                    <a:ext uri="{9D8B030D-6E8A-4147-A177-3AD203B41FA5}">
                      <a16:colId xmlns:a16="http://schemas.microsoft.com/office/drawing/2014/main" val="883495031"/>
                    </a:ext>
                  </a:extLst>
                </a:gridCol>
                <a:gridCol w="293968">
                  <a:extLst>
                    <a:ext uri="{9D8B030D-6E8A-4147-A177-3AD203B41FA5}">
                      <a16:colId xmlns:a16="http://schemas.microsoft.com/office/drawing/2014/main" val="1673922360"/>
                    </a:ext>
                  </a:extLst>
                </a:gridCol>
                <a:gridCol w="2881336">
                  <a:extLst>
                    <a:ext uri="{9D8B030D-6E8A-4147-A177-3AD203B41FA5}">
                      <a16:colId xmlns:a16="http://schemas.microsoft.com/office/drawing/2014/main" val="2037095926"/>
                    </a:ext>
                  </a:extLst>
                </a:gridCol>
                <a:gridCol w="705427">
                  <a:extLst>
                    <a:ext uri="{9D8B030D-6E8A-4147-A177-3AD203B41FA5}">
                      <a16:colId xmlns:a16="http://schemas.microsoft.com/office/drawing/2014/main" val="3128960167"/>
                    </a:ext>
                  </a:extLst>
                </a:gridCol>
                <a:gridCol w="705427">
                  <a:extLst>
                    <a:ext uri="{9D8B030D-6E8A-4147-A177-3AD203B41FA5}">
                      <a16:colId xmlns:a16="http://schemas.microsoft.com/office/drawing/2014/main" val="4102142415"/>
                    </a:ext>
                  </a:extLst>
                </a:gridCol>
                <a:gridCol w="705427">
                  <a:extLst>
                    <a:ext uri="{9D8B030D-6E8A-4147-A177-3AD203B41FA5}">
                      <a16:colId xmlns:a16="http://schemas.microsoft.com/office/drawing/2014/main" val="1910874909"/>
                    </a:ext>
                  </a:extLst>
                </a:gridCol>
                <a:gridCol w="705427">
                  <a:extLst>
                    <a:ext uri="{9D8B030D-6E8A-4147-A177-3AD203B41FA5}">
                      <a16:colId xmlns:a16="http://schemas.microsoft.com/office/drawing/2014/main" val="3561871714"/>
                    </a:ext>
                  </a:extLst>
                </a:gridCol>
                <a:gridCol w="750175">
                  <a:extLst>
                    <a:ext uri="{9D8B030D-6E8A-4147-A177-3AD203B41FA5}">
                      <a16:colId xmlns:a16="http://schemas.microsoft.com/office/drawing/2014/main" val="4189889978"/>
                    </a:ext>
                  </a:extLst>
                </a:gridCol>
                <a:gridCol w="718589">
                  <a:extLst>
                    <a:ext uri="{9D8B030D-6E8A-4147-A177-3AD203B41FA5}">
                      <a16:colId xmlns:a16="http://schemas.microsoft.com/office/drawing/2014/main" val="4164588377"/>
                    </a:ext>
                  </a:extLst>
                </a:gridCol>
              </a:tblGrid>
              <a:tr h="145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1562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149162"/>
                  </a:ext>
                </a:extLst>
              </a:tr>
              <a:tr h="163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3.181.841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289026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210373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200878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093397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527491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288153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27668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902218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737746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527944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1174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2E9BDF5-1FD2-4370-91BE-B0DF5C52F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497247"/>
              </p:ext>
            </p:extLst>
          </p:nvPr>
        </p:nvGraphicFramePr>
        <p:xfrm>
          <a:off x="2411760" y="217700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60794203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17438522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noviembre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792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8027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-17.048,27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9512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3.302,47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5837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1.856,77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5111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-29,13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7883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9.847,55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76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F936FD-7C6A-4756-84A3-16C30BE0F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00285"/>
              </p:ext>
            </p:extLst>
          </p:nvPr>
        </p:nvGraphicFramePr>
        <p:xfrm>
          <a:off x="528175" y="1983704"/>
          <a:ext cx="8087648" cy="1630165"/>
        </p:xfrm>
        <a:graphic>
          <a:graphicData uri="http://schemas.openxmlformats.org/drawingml/2006/table">
            <a:tbl>
              <a:tblPr/>
              <a:tblGrid>
                <a:gridCol w="277845">
                  <a:extLst>
                    <a:ext uri="{9D8B030D-6E8A-4147-A177-3AD203B41FA5}">
                      <a16:colId xmlns:a16="http://schemas.microsoft.com/office/drawing/2014/main" val="243705775"/>
                    </a:ext>
                  </a:extLst>
                </a:gridCol>
                <a:gridCol w="251105">
                  <a:extLst>
                    <a:ext uri="{9D8B030D-6E8A-4147-A177-3AD203B41FA5}">
                      <a16:colId xmlns:a16="http://schemas.microsoft.com/office/drawing/2014/main" val="1555146791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851192524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3113699238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908564903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969644938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727030345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955457773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34539712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4282290350"/>
                    </a:ext>
                  </a:extLst>
                </a:gridCol>
              </a:tblGrid>
              <a:tr h="148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30132"/>
                  </a:ext>
                </a:extLst>
              </a:tr>
              <a:tr h="3878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750360"/>
                  </a:ext>
                </a:extLst>
              </a:tr>
              <a:tr h="166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915127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940123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073095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580139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483306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08750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19044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470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47EDFDE-1C81-4632-9EEF-D30010C8A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510234"/>
              </p:ext>
            </p:extLst>
          </p:nvPr>
        </p:nvGraphicFramePr>
        <p:xfrm>
          <a:off x="551405" y="1695292"/>
          <a:ext cx="8004947" cy="1582275"/>
        </p:xfrm>
        <a:graphic>
          <a:graphicData uri="http://schemas.openxmlformats.org/drawingml/2006/table">
            <a:tbl>
              <a:tblPr/>
              <a:tblGrid>
                <a:gridCol w="275004">
                  <a:extLst>
                    <a:ext uri="{9D8B030D-6E8A-4147-A177-3AD203B41FA5}">
                      <a16:colId xmlns:a16="http://schemas.microsoft.com/office/drawing/2014/main" val="3583941614"/>
                    </a:ext>
                  </a:extLst>
                </a:gridCol>
                <a:gridCol w="292350">
                  <a:extLst>
                    <a:ext uri="{9D8B030D-6E8A-4147-A177-3AD203B41FA5}">
                      <a16:colId xmlns:a16="http://schemas.microsoft.com/office/drawing/2014/main" val="1342372829"/>
                    </a:ext>
                  </a:extLst>
                </a:gridCol>
                <a:gridCol w="292350">
                  <a:extLst>
                    <a:ext uri="{9D8B030D-6E8A-4147-A177-3AD203B41FA5}">
                      <a16:colId xmlns:a16="http://schemas.microsoft.com/office/drawing/2014/main" val="2649585077"/>
                    </a:ext>
                  </a:extLst>
                </a:gridCol>
                <a:gridCol w="2971197">
                  <a:extLst>
                    <a:ext uri="{9D8B030D-6E8A-4147-A177-3AD203B41FA5}">
                      <a16:colId xmlns:a16="http://schemas.microsoft.com/office/drawing/2014/main" val="1780294727"/>
                    </a:ext>
                  </a:extLst>
                </a:gridCol>
                <a:gridCol w="686285">
                  <a:extLst>
                    <a:ext uri="{9D8B030D-6E8A-4147-A177-3AD203B41FA5}">
                      <a16:colId xmlns:a16="http://schemas.microsoft.com/office/drawing/2014/main" val="2966460062"/>
                    </a:ext>
                  </a:extLst>
                </a:gridCol>
                <a:gridCol w="686285">
                  <a:extLst>
                    <a:ext uri="{9D8B030D-6E8A-4147-A177-3AD203B41FA5}">
                      <a16:colId xmlns:a16="http://schemas.microsoft.com/office/drawing/2014/main" val="228576255"/>
                    </a:ext>
                  </a:extLst>
                </a:gridCol>
                <a:gridCol w="686285">
                  <a:extLst>
                    <a:ext uri="{9D8B030D-6E8A-4147-A177-3AD203B41FA5}">
                      <a16:colId xmlns:a16="http://schemas.microsoft.com/office/drawing/2014/main" val="2454695384"/>
                    </a:ext>
                  </a:extLst>
                </a:gridCol>
                <a:gridCol w="686285">
                  <a:extLst>
                    <a:ext uri="{9D8B030D-6E8A-4147-A177-3AD203B41FA5}">
                      <a16:colId xmlns:a16="http://schemas.microsoft.com/office/drawing/2014/main" val="1214350608"/>
                    </a:ext>
                  </a:extLst>
                </a:gridCol>
                <a:gridCol w="729818">
                  <a:extLst>
                    <a:ext uri="{9D8B030D-6E8A-4147-A177-3AD203B41FA5}">
                      <a16:colId xmlns:a16="http://schemas.microsoft.com/office/drawing/2014/main" val="1618897268"/>
                    </a:ext>
                  </a:extLst>
                </a:gridCol>
                <a:gridCol w="699088">
                  <a:extLst>
                    <a:ext uri="{9D8B030D-6E8A-4147-A177-3AD203B41FA5}">
                      <a16:colId xmlns:a16="http://schemas.microsoft.com/office/drawing/2014/main" val="4228938948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176952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07633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713.446.879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2596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37.149.826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407.065.999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1929,0%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2258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37.149.826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407.065.999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1929,0%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70425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374.560.285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306.380.880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424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374.560.275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306.380.880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5399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16.295.390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1026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306.380.880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89174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448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38CB7F0-F906-4148-B052-1FFEE4241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209470"/>
              </p:ext>
            </p:extLst>
          </p:nvPr>
        </p:nvGraphicFramePr>
        <p:xfrm>
          <a:off x="562141" y="1739135"/>
          <a:ext cx="8019919" cy="2267217"/>
        </p:xfrm>
        <a:graphic>
          <a:graphicData uri="http://schemas.openxmlformats.org/drawingml/2006/table">
            <a:tbl>
              <a:tblPr/>
              <a:tblGrid>
                <a:gridCol w="286017">
                  <a:extLst>
                    <a:ext uri="{9D8B030D-6E8A-4147-A177-3AD203B41FA5}">
                      <a16:colId xmlns:a16="http://schemas.microsoft.com/office/drawing/2014/main" val="2410571331"/>
                    </a:ext>
                  </a:extLst>
                </a:gridCol>
                <a:gridCol w="3226272">
                  <a:extLst>
                    <a:ext uri="{9D8B030D-6E8A-4147-A177-3AD203B41FA5}">
                      <a16:colId xmlns:a16="http://schemas.microsoft.com/office/drawing/2014/main" val="1300244267"/>
                    </a:ext>
                  </a:extLst>
                </a:gridCol>
                <a:gridCol w="766526">
                  <a:extLst>
                    <a:ext uri="{9D8B030D-6E8A-4147-A177-3AD203B41FA5}">
                      <a16:colId xmlns:a16="http://schemas.microsoft.com/office/drawing/2014/main" val="1231314703"/>
                    </a:ext>
                  </a:extLst>
                </a:gridCol>
                <a:gridCol w="766526">
                  <a:extLst>
                    <a:ext uri="{9D8B030D-6E8A-4147-A177-3AD203B41FA5}">
                      <a16:colId xmlns:a16="http://schemas.microsoft.com/office/drawing/2014/main" val="2009077673"/>
                    </a:ext>
                  </a:extLst>
                </a:gridCol>
                <a:gridCol w="766526">
                  <a:extLst>
                    <a:ext uri="{9D8B030D-6E8A-4147-A177-3AD203B41FA5}">
                      <a16:colId xmlns:a16="http://schemas.microsoft.com/office/drawing/2014/main" val="1116614631"/>
                    </a:ext>
                  </a:extLst>
                </a:gridCol>
                <a:gridCol w="766526">
                  <a:extLst>
                    <a:ext uri="{9D8B030D-6E8A-4147-A177-3AD203B41FA5}">
                      <a16:colId xmlns:a16="http://schemas.microsoft.com/office/drawing/2014/main" val="3259032186"/>
                    </a:ext>
                  </a:extLst>
                </a:gridCol>
                <a:gridCol w="697881">
                  <a:extLst>
                    <a:ext uri="{9D8B030D-6E8A-4147-A177-3AD203B41FA5}">
                      <a16:colId xmlns:a16="http://schemas.microsoft.com/office/drawing/2014/main" val="1676026089"/>
                    </a:ext>
                  </a:extLst>
                </a:gridCol>
                <a:gridCol w="743645">
                  <a:extLst>
                    <a:ext uri="{9D8B030D-6E8A-4147-A177-3AD203B41FA5}">
                      <a16:colId xmlns:a16="http://schemas.microsoft.com/office/drawing/2014/main" val="1351987384"/>
                    </a:ext>
                  </a:extLst>
                </a:gridCol>
              </a:tblGrid>
              <a:tr h="138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354963"/>
                  </a:ext>
                </a:extLst>
              </a:tr>
              <a:tr h="4240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907755"/>
                  </a:ext>
                </a:extLst>
              </a:tr>
              <a:tr h="147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51.981.657.940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2.309.672.442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56.675.436.718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076575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394711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261.014.981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104392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4.363.530.396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23.500.402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5.925.281.245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827886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50.849.431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254247155,0%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254247155,0%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4767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43.067.209.284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2.538.206.412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37.125.034.997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674502"/>
                  </a:ext>
                </a:extLst>
              </a:tr>
              <a:tr h="173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250.939.919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219.319.724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378557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327.170.013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16.047.907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2.809.629.421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157177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1.056.935.815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3523119383,3%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378365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1.188.483.584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-269.426.223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963.258.888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13481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8.264.011.205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458157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71709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E5F0CF0-F4F6-468C-9C3A-DF9256752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207256"/>
              </p:ext>
            </p:extLst>
          </p:nvPr>
        </p:nvGraphicFramePr>
        <p:xfrm>
          <a:off x="559889" y="4538084"/>
          <a:ext cx="8013576" cy="1620946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127269291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3035496308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499661569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933038692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0710866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809592431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2469480386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336471599"/>
                    </a:ext>
                  </a:extLst>
                </a:gridCol>
              </a:tblGrid>
              <a:tr h="133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657838"/>
                  </a:ext>
                </a:extLst>
              </a:tr>
              <a:tr h="4094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342020"/>
                  </a:ext>
                </a:extLst>
              </a:tr>
              <a:tr h="142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7.256.691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7.734.649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544759"/>
                  </a:ext>
                </a:extLst>
              </a:tr>
              <a:tr h="133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98108"/>
                  </a:ext>
                </a:extLst>
              </a:tr>
              <a:tr h="133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65063"/>
                  </a:ext>
                </a:extLst>
              </a:tr>
              <a:tr h="133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09603"/>
                  </a:ext>
                </a:extLst>
              </a:tr>
              <a:tr h="133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313.174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283.186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23530"/>
                  </a:ext>
                </a:extLst>
              </a:tr>
              <a:tr h="133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5.799.899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042421"/>
                  </a:ext>
                </a:extLst>
              </a:tr>
              <a:tr h="133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1.626.094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00931"/>
                  </a:ext>
                </a:extLst>
              </a:tr>
              <a:tr h="133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65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505936A-F70C-434D-A7CA-67E1C8C06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878133"/>
              </p:ext>
            </p:extLst>
          </p:nvPr>
        </p:nvGraphicFramePr>
        <p:xfrm>
          <a:off x="2342001" y="4005064"/>
          <a:ext cx="4459997" cy="1371600"/>
        </p:xfrm>
        <a:graphic>
          <a:graphicData uri="http://schemas.openxmlformats.org/drawingml/2006/table">
            <a:tbl>
              <a:tblPr/>
              <a:tblGrid>
                <a:gridCol w="3603780">
                  <a:extLst>
                    <a:ext uri="{9D8B030D-6E8A-4147-A177-3AD203B41FA5}">
                      <a16:colId xmlns:a16="http://schemas.microsoft.com/office/drawing/2014/main" val="4002984971"/>
                    </a:ext>
                  </a:extLst>
                </a:gridCol>
                <a:gridCol w="856217">
                  <a:extLst>
                    <a:ext uri="{9D8B030D-6E8A-4147-A177-3AD203B41FA5}">
                      <a16:colId xmlns:a16="http://schemas.microsoft.com/office/drawing/2014/main" val="173968011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671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junio de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257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65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612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741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5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5480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56657EC-BB57-4F95-88E4-E3F65CB25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805332"/>
              </p:ext>
            </p:extLst>
          </p:nvPr>
        </p:nvGraphicFramePr>
        <p:xfrm>
          <a:off x="544467" y="1936616"/>
          <a:ext cx="7970122" cy="1492383"/>
        </p:xfrm>
        <a:graphic>
          <a:graphicData uri="http://schemas.openxmlformats.org/drawingml/2006/table">
            <a:tbl>
              <a:tblPr/>
              <a:tblGrid>
                <a:gridCol w="273808">
                  <a:extLst>
                    <a:ext uri="{9D8B030D-6E8A-4147-A177-3AD203B41FA5}">
                      <a16:colId xmlns:a16="http://schemas.microsoft.com/office/drawing/2014/main" val="660182880"/>
                    </a:ext>
                  </a:extLst>
                </a:gridCol>
                <a:gridCol w="247456">
                  <a:extLst>
                    <a:ext uri="{9D8B030D-6E8A-4147-A177-3AD203B41FA5}">
                      <a16:colId xmlns:a16="http://schemas.microsoft.com/office/drawing/2014/main" val="184651574"/>
                    </a:ext>
                  </a:extLst>
                </a:gridCol>
                <a:gridCol w="260632">
                  <a:extLst>
                    <a:ext uri="{9D8B030D-6E8A-4147-A177-3AD203B41FA5}">
                      <a16:colId xmlns:a16="http://schemas.microsoft.com/office/drawing/2014/main" val="162753135"/>
                    </a:ext>
                  </a:extLst>
                </a:gridCol>
                <a:gridCol w="2939928">
                  <a:extLst>
                    <a:ext uri="{9D8B030D-6E8A-4147-A177-3AD203B41FA5}">
                      <a16:colId xmlns:a16="http://schemas.microsoft.com/office/drawing/2014/main" val="4232285022"/>
                    </a:ext>
                  </a:extLst>
                </a:gridCol>
                <a:gridCol w="698493">
                  <a:extLst>
                    <a:ext uri="{9D8B030D-6E8A-4147-A177-3AD203B41FA5}">
                      <a16:colId xmlns:a16="http://schemas.microsoft.com/office/drawing/2014/main" val="4207256013"/>
                    </a:ext>
                  </a:extLst>
                </a:gridCol>
                <a:gridCol w="698493">
                  <a:extLst>
                    <a:ext uri="{9D8B030D-6E8A-4147-A177-3AD203B41FA5}">
                      <a16:colId xmlns:a16="http://schemas.microsoft.com/office/drawing/2014/main" val="430036741"/>
                    </a:ext>
                  </a:extLst>
                </a:gridCol>
                <a:gridCol w="698493">
                  <a:extLst>
                    <a:ext uri="{9D8B030D-6E8A-4147-A177-3AD203B41FA5}">
                      <a16:colId xmlns:a16="http://schemas.microsoft.com/office/drawing/2014/main" val="3999742500"/>
                    </a:ext>
                  </a:extLst>
                </a:gridCol>
                <a:gridCol w="698493">
                  <a:extLst>
                    <a:ext uri="{9D8B030D-6E8A-4147-A177-3AD203B41FA5}">
                      <a16:colId xmlns:a16="http://schemas.microsoft.com/office/drawing/2014/main" val="3491038339"/>
                    </a:ext>
                  </a:extLst>
                </a:gridCol>
                <a:gridCol w="742801">
                  <a:extLst>
                    <a:ext uri="{9D8B030D-6E8A-4147-A177-3AD203B41FA5}">
                      <a16:colId xmlns:a16="http://schemas.microsoft.com/office/drawing/2014/main" val="1131854474"/>
                    </a:ext>
                  </a:extLst>
                </a:gridCol>
                <a:gridCol w="711525">
                  <a:extLst>
                    <a:ext uri="{9D8B030D-6E8A-4147-A177-3AD203B41FA5}">
                      <a16:colId xmlns:a16="http://schemas.microsoft.com/office/drawing/2014/main" val="805031296"/>
                    </a:ext>
                  </a:extLst>
                </a:gridCol>
              </a:tblGrid>
              <a:tr h="147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900956"/>
                  </a:ext>
                </a:extLst>
              </a:tr>
              <a:tr h="385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788773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161.101.797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265.285.578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602052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123.641.545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08465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123.641.545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229464"/>
                  </a:ext>
                </a:extLst>
              </a:tr>
              <a:tr h="255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123.641.545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930580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141.644.033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241197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141.644.033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456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01213"/>
              </p:ext>
            </p:extLst>
          </p:nvPr>
        </p:nvGraphicFramePr>
        <p:xfrm>
          <a:off x="544292" y="183986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F284F6-4C0A-44A2-9EB6-CCA8918A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65280"/>
              </p:ext>
            </p:extLst>
          </p:nvPr>
        </p:nvGraphicFramePr>
        <p:xfrm>
          <a:off x="538836" y="4144159"/>
          <a:ext cx="7972476" cy="1709823"/>
        </p:xfrm>
        <a:graphic>
          <a:graphicData uri="http://schemas.openxmlformats.org/drawingml/2006/table">
            <a:tbl>
              <a:tblPr/>
              <a:tblGrid>
                <a:gridCol w="288748">
                  <a:extLst>
                    <a:ext uri="{9D8B030D-6E8A-4147-A177-3AD203B41FA5}">
                      <a16:colId xmlns:a16="http://schemas.microsoft.com/office/drawing/2014/main" val="201611552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3817106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63984559"/>
                    </a:ext>
                  </a:extLst>
                </a:gridCol>
                <a:gridCol w="2858112">
                  <a:extLst>
                    <a:ext uri="{9D8B030D-6E8A-4147-A177-3AD203B41FA5}">
                      <a16:colId xmlns:a16="http://schemas.microsoft.com/office/drawing/2014/main" val="365545432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1061540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6168833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2531385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5342304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587227529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810686202"/>
                    </a:ext>
                  </a:extLst>
                </a:gridCol>
              </a:tblGrid>
              <a:tr h="14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81951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225222"/>
                  </a:ext>
                </a:extLst>
              </a:tr>
              <a:tr h="15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39273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25033"/>
                  </a:ext>
                </a:extLst>
              </a:tr>
              <a:tr h="1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6018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47515"/>
                  </a:ext>
                </a:extLst>
              </a:tr>
              <a:tr h="244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59066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72961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4625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4434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EC5D07-58DC-4F2C-AAC2-52A73BF3A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91204"/>
              </p:ext>
            </p:extLst>
          </p:nvPr>
        </p:nvGraphicFramePr>
        <p:xfrm>
          <a:off x="530622" y="1755547"/>
          <a:ext cx="7972478" cy="4351339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178039613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4043436609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876034616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322559071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33336594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78861781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916318833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575274464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2955356214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3830117465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924882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182652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820.251.601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-217.662.613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709.693.773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7649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156.688.629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-5.427.644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135.180.880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63540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156.688.629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-5.427.644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135.180.880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202018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4.238.326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3.770.878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755349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4.590.802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3.996.729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96623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4.745.008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3.599.783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95494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5.037.577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3.720.799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944750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5.335.994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62.793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4.201.069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093199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4.007.237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3.567.295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05545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4.657.286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4.039.630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63749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5.624.277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65.695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4.969.193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17066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5.329.796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188.108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5.205.328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54222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5.047.009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4.409.759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6554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5.379.802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4.890.134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0413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4.637.567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-27.165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4.407.284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477898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7.508.610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155.733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6.529.500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88318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4.648.323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38.552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3.744.073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91962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4.260.084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3.782.257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0443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2.548.478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2.112.848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09624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98759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5.145.569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82157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2.321.449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994433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89223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-2.978.688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61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610DEB3-2230-43A6-9826-2B73DC5E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171445"/>
              </p:ext>
            </p:extLst>
          </p:nvPr>
        </p:nvGraphicFramePr>
        <p:xfrm>
          <a:off x="544291" y="1700808"/>
          <a:ext cx="7972478" cy="4367507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3306828864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3509476653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2114168569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1869696033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734383650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788407454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455113504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889448377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949497975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2481620353"/>
                    </a:ext>
                  </a:extLst>
                </a:gridCol>
              </a:tblGrid>
              <a:tr h="120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923667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94934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3.625.274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935724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4.940.013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562162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37454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755820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-3.645.586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138372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3.603.010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251031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061067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11.759.044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931243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493093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1.748.581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-288.900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1.648.581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67440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2.589.415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-47.764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2.531.087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91254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663.562.972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-212.234.969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574.512.893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25825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663.562.972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-212.234.969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574.512.893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48098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52.630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781783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855551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46399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660282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95899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77.814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558592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544838"/>
                  </a:ext>
                </a:extLst>
              </a:tr>
              <a:tr h="120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131.433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60778"/>
                  </a:ext>
                </a:extLst>
              </a:tr>
              <a:tr h="240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117.623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22332"/>
                  </a:ext>
                </a:extLst>
              </a:tr>
              <a:tr h="248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77.324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771464"/>
                  </a:ext>
                </a:extLst>
              </a:tr>
              <a:tr h="150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60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FC374D-D15B-4FA2-B305-33C53A06A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22232"/>
              </p:ext>
            </p:extLst>
          </p:nvPr>
        </p:nvGraphicFramePr>
        <p:xfrm>
          <a:off x="554805" y="1781658"/>
          <a:ext cx="7968093" cy="3656840"/>
        </p:xfrm>
        <a:graphic>
          <a:graphicData uri="http://schemas.openxmlformats.org/drawingml/2006/table">
            <a:tbl>
              <a:tblPr/>
              <a:tblGrid>
                <a:gridCol w="263147">
                  <a:extLst>
                    <a:ext uri="{9D8B030D-6E8A-4147-A177-3AD203B41FA5}">
                      <a16:colId xmlns:a16="http://schemas.microsoft.com/office/drawing/2014/main" val="1489514391"/>
                    </a:ext>
                  </a:extLst>
                </a:gridCol>
                <a:gridCol w="263147">
                  <a:extLst>
                    <a:ext uri="{9D8B030D-6E8A-4147-A177-3AD203B41FA5}">
                      <a16:colId xmlns:a16="http://schemas.microsoft.com/office/drawing/2014/main" val="3014012644"/>
                    </a:ext>
                  </a:extLst>
                </a:gridCol>
                <a:gridCol w="263147">
                  <a:extLst>
                    <a:ext uri="{9D8B030D-6E8A-4147-A177-3AD203B41FA5}">
                      <a16:colId xmlns:a16="http://schemas.microsoft.com/office/drawing/2014/main" val="3879405029"/>
                    </a:ext>
                  </a:extLst>
                </a:gridCol>
                <a:gridCol w="2968300">
                  <a:extLst>
                    <a:ext uri="{9D8B030D-6E8A-4147-A177-3AD203B41FA5}">
                      <a16:colId xmlns:a16="http://schemas.microsoft.com/office/drawing/2014/main" val="2597034596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933522011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687456971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2837734784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204320297"/>
                    </a:ext>
                  </a:extLst>
                </a:gridCol>
                <a:gridCol w="652604">
                  <a:extLst>
                    <a:ext uri="{9D8B030D-6E8A-4147-A177-3AD203B41FA5}">
                      <a16:colId xmlns:a16="http://schemas.microsoft.com/office/drawing/2014/main" val="3297844707"/>
                    </a:ext>
                  </a:extLst>
                </a:gridCol>
                <a:gridCol w="736812">
                  <a:extLst>
                    <a:ext uri="{9D8B030D-6E8A-4147-A177-3AD203B41FA5}">
                      <a16:colId xmlns:a16="http://schemas.microsoft.com/office/drawing/2014/main" val="4196718549"/>
                    </a:ext>
                  </a:extLst>
                </a:gridCol>
              </a:tblGrid>
              <a:tr h="156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74855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32379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219240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59231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052265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63.525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18576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3637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23.430.452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-10.295.346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23.430.452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84228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44.936.798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-17.218.109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41.848.280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050777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28.642.843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-14.433.828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12.103.995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14134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46.748.473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-6.946.722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39.825.806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9098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29.653.203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-27.574.250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29.653.203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23965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46.563.617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-14.391.297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44.383.270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68542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51.997.549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-17.161.781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35.662.811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36133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58.533.374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-16.596.361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58.533.374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200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69.211.084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-12.700.258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64.427.472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8726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54.150.692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-7.077.873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47.033.775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96166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30.446.495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-5.311.928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15.430.602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91687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-7.092.304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59603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72.808.807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-20.190.235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63.118.860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771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25.502.948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-12.353.010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25.502.948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59371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-5.479.105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57817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28.081.057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-17.412.562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26.211.921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74473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276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FC9885D-A577-437F-A17F-D3BB7B174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291968"/>
              </p:ext>
            </p:extLst>
          </p:nvPr>
        </p:nvGraphicFramePr>
        <p:xfrm>
          <a:off x="564959" y="1774689"/>
          <a:ext cx="8014083" cy="1760742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2266256440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3182734983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195685543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21502104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16371554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31668537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241577043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900229579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295920955"/>
                    </a:ext>
                  </a:extLst>
                </a:gridCol>
              </a:tblGrid>
              <a:tr h="149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360151"/>
                  </a:ext>
                </a:extLst>
              </a:tr>
              <a:tr h="4107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33141"/>
                  </a:ext>
                </a:extLst>
              </a:tr>
              <a:tr h="149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2.012.313.007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771.345.888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3.755.516.709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831786"/>
                  </a:ext>
                </a:extLst>
              </a:tr>
              <a:tr h="149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3.670.850.206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-865.342.371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6.391.941.527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06171"/>
                  </a:ext>
                </a:extLst>
              </a:tr>
              <a:tr h="149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2.751.080.855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8.483.330.929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319315"/>
                  </a:ext>
                </a:extLst>
              </a:tr>
              <a:tr h="29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43.067.209.284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2.538.206.412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37.125.034.997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828681"/>
                  </a:ext>
                </a:extLst>
              </a:tr>
              <a:tr h="149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38526"/>
                  </a:ext>
                </a:extLst>
              </a:tr>
              <a:tr h="149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713.446.879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670442"/>
                  </a:ext>
                </a:extLst>
              </a:tr>
              <a:tr h="159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161.101.797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265.285.578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8903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EFE0627-3841-46BC-A82B-4AFBCB021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358334"/>
              </p:ext>
            </p:extLst>
          </p:nvPr>
        </p:nvGraphicFramePr>
        <p:xfrm>
          <a:off x="564959" y="4553609"/>
          <a:ext cx="8014083" cy="1469541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3683503296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3364098531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255623458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3509314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968230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99570856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547232155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612689814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4201201415"/>
                    </a:ext>
                  </a:extLst>
                </a:gridCol>
              </a:tblGrid>
              <a:tr h="150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424236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089819"/>
                  </a:ext>
                </a:extLst>
              </a:tr>
              <a:tr h="15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5.442.467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2.501.052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711983"/>
                  </a:ext>
                </a:extLst>
              </a:tr>
              <a:tr h="15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1.626.094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224969"/>
                  </a:ext>
                </a:extLst>
              </a:tr>
              <a:tr h="15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313.174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-26.182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283.186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635593"/>
                  </a:ext>
                </a:extLst>
              </a:tr>
              <a:tr h="15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4.791.364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687606"/>
                  </a:ext>
                </a:extLst>
              </a:tr>
              <a:tr h="15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3.181.841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475931"/>
                  </a:ext>
                </a:extLst>
              </a:tr>
              <a:tr h="15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750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8B1147E-60D9-4538-8653-DB709848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82514"/>
              </p:ext>
            </p:extLst>
          </p:nvPr>
        </p:nvGraphicFramePr>
        <p:xfrm>
          <a:off x="518862" y="1728937"/>
          <a:ext cx="8085584" cy="3556981"/>
        </p:xfrm>
        <a:graphic>
          <a:graphicData uri="http://schemas.openxmlformats.org/drawingml/2006/table">
            <a:tbl>
              <a:tblPr/>
              <a:tblGrid>
                <a:gridCol w="253149">
                  <a:extLst>
                    <a:ext uri="{9D8B030D-6E8A-4147-A177-3AD203B41FA5}">
                      <a16:colId xmlns:a16="http://schemas.microsoft.com/office/drawing/2014/main" val="940569813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3558212387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2703348069"/>
                    </a:ext>
                  </a:extLst>
                </a:gridCol>
                <a:gridCol w="2855522">
                  <a:extLst>
                    <a:ext uri="{9D8B030D-6E8A-4147-A177-3AD203B41FA5}">
                      <a16:colId xmlns:a16="http://schemas.microsoft.com/office/drawing/2014/main" val="4141199377"/>
                    </a:ext>
                  </a:extLst>
                </a:gridCol>
                <a:gridCol w="850581">
                  <a:extLst>
                    <a:ext uri="{9D8B030D-6E8A-4147-A177-3AD203B41FA5}">
                      <a16:colId xmlns:a16="http://schemas.microsoft.com/office/drawing/2014/main" val="1693179127"/>
                    </a:ext>
                  </a:extLst>
                </a:gridCol>
                <a:gridCol w="830329">
                  <a:extLst>
                    <a:ext uri="{9D8B030D-6E8A-4147-A177-3AD203B41FA5}">
                      <a16:colId xmlns:a16="http://schemas.microsoft.com/office/drawing/2014/main" val="1077523656"/>
                    </a:ext>
                  </a:extLst>
                </a:gridCol>
                <a:gridCol w="751853">
                  <a:extLst>
                    <a:ext uri="{9D8B030D-6E8A-4147-A177-3AD203B41FA5}">
                      <a16:colId xmlns:a16="http://schemas.microsoft.com/office/drawing/2014/main" val="210659558"/>
                    </a:ext>
                  </a:extLst>
                </a:gridCol>
                <a:gridCol w="812609">
                  <a:extLst>
                    <a:ext uri="{9D8B030D-6E8A-4147-A177-3AD203B41FA5}">
                      <a16:colId xmlns:a16="http://schemas.microsoft.com/office/drawing/2014/main" val="69036187"/>
                    </a:ext>
                  </a:extLst>
                </a:gridCol>
                <a:gridCol w="617685">
                  <a:extLst>
                    <a:ext uri="{9D8B030D-6E8A-4147-A177-3AD203B41FA5}">
                      <a16:colId xmlns:a16="http://schemas.microsoft.com/office/drawing/2014/main" val="2904806389"/>
                    </a:ext>
                  </a:extLst>
                </a:gridCol>
                <a:gridCol w="607558">
                  <a:extLst>
                    <a:ext uri="{9D8B030D-6E8A-4147-A177-3AD203B41FA5}">
                      <a16:colId xmlns:a16="http://schemas.microsoft.com/office/drawing/2014/main" val="191174969"/>
                    </a:ext>
                  </a:extLst>
                </a:gridCol>
              </a:tblGrid>
              <a:tr h="149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464683"/>
                  </a:ext>
                </a:extLst>
              </a:tr>
              <a:tr h="395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546606"/>
                  </a:ext>
                </a:extLst>
              </a:tr>
              <a:tr h="160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2.012.313.007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771.345.888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3.755.516.709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23100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1.941.200.822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771.768.600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3.694.808.654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098628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1.824.159.002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767.468.600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3.600.965.924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462532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1.117.585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23274"/>
                  </a:ext>
                </a:extLst>
              </a:tr>
              <a:tr h="253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29.530.932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29296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468.412.291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418390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513202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307.878.600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562600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66.054.742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032697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57.254.029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12023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16004"/>
                  </a:ext>
                </a:extLst>
              </a:tr>
              <a:tr h="253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123053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24743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2.648.954.419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72682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93.842.730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216728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93.842.730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09000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60.708.055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36044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60.708.055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665553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56.920.697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32708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2.769.279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6518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1.018.079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8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4CCD56-6602-4972-8F00-FDD3FCF32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277285"/>
              </p:ext>
            </p:extLst>
          </p:nvPr>
        </p:nvGraphicFramePr>
        <p:xfrm>
          <a:off x="544450" y="1713158"/>
          <a:ext cx="8099709" cy="4532881"/>
        </p:xfrm>
        <a:graphic>
          <a:graphicData uri="http://schemas.openxmlformats.org/drawingml/2006/table">
            <a:tbl>
              <a:tblPr/>
              <a:tblGrid>
                <a:gridCol w="242724">
                  <a:extLst>
                    <a:ext uri="{9D8B030D-6E8A-4147-A177-3AD203B41FA5}">
                      <a16:colId xmlns:a16="http://schemas.microsoft.com/office/drawing/2014/main" val="1337327499"/>
                    </a:ext>
                  </a:extLst>
                </a:gridCol>
                <a:gridCol w="242724">
                  <a:extLst>
                    <a:ext uri="{9D8B030D-6E8A-4147-A177-3AD203B41FA5}">
                      <a16:colId xmlns:a16="http://schemas.microsoft.com/office/drawing/2014/main" val="1263512300"/>
                    </a:ext>
                  </a:extLst>
                </a:gridCol>
                <a:gridCol w="242724">
                  <a:extLst>
                    <a:ext uri="{9D8B030D-6E8A-4147-A177-3AD203B41FA5}">
                      <a16:colId xmlns:a16="http://schemas.microsoft.com/office/drawing/2014/main" val="1356458954"/>
                    </a:ext>
                  </a:extLst>
                </a:gridCol>
                <a:gridCol w="2737930">
                  <a:extLst>
                    <a:ext uri="{9D8B030D-6E8A-4147-A177-3AD203B41FA5}">
                      <a16:colId xmlns:a16="http://schemas.microsoft.com/office/drawing/2014/main" val="4253301839"/>
                    </a:ext>
                  </a:extLst>
                </a:gridCol>
                <a:gridCol w="720890">
                  <a:extLst>
                    <a:ext uri="{9D8B030D-6E8A-4147-A177-3AD203B41FA5}">
                      <a16:colId xmlns:a16="http://schemas.microsoft.com/office/drawing/2014/main" val="3865854484"/>
                    </a:ext>
                  </a:extLst>
                </a:gridCol>
                <a:gridCol w="757300">
                  <a:extLst>
                    <a:ext uri="{9D8B030D-6E8A-4147-A177-3AD203B41FA5}">
                      <a16:colId xmlns:a16="http://schemas.microsoft.com/office/drawing/2014/main" val="792376004"/>
                    </a:ext>
                  </a:extLst>
                </a:gridCol>
                <a:gridCol w="757300">
                  <a:extLst>
                    <a:ext uri="{9D8B030D-6E8A-4147-A177-3AD203B41FA5}">
                      <a16:colId xmlns:a16="http://schemas.microsoft.com/office/drawing/2014/main" val="2421527857"/>
                    </a:ext>
                  </a:extLst>
                </a:gridCol>
                <a:gridCol w="786427">
                  <a:extLst>
                    <a:ext uri="{9D8B030D-6E8A-4147-A177-3AD203B41FA5}">
                      <a16:colId xmlns:a16="http://schemas.microsoft.com/office/drawing/2014/main" val="3820247519"/>
                    </a:ext>
                  </a:extLst>
                </a:gridCol>
                <a:gridCol w="834972">
                  <a:extLst>
                    <a:ext uri="{9D8B030D-6E8A-4147-A177-3AD203B41FA5}">
                      <a16:colId xmlns:a16="http://schemas.microsoft.com/office/drawing/2014/main" val="3308252322"/>
                    </a:ext>
                  </a:extLst>
                </a:gridCol>
                <a:gridCol w="776718">
                  <a:extLst>
                    <a:ext uri="{9D8B030D-6E8A-4147-A177-3AD203B41FA5}">
                      <a16:colId xmlns:a16="http://schemas.microsoft.com/office/drawing/2014/main" val="891027450"/>
                    </a:ext>
                  </a:extLst>
                </a:gridCol>
              </a:tblGrid>
              <a:tr h="141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13310"/>
                  </a:ext>
                </a:extLst>
              </a:tr>
              <a:tr h="347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141688"/>
                  </a:ext>
                </a:extLst>
              </a:tr>
              <a:tr h="1489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3.670.850.206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-865.342.371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6.391.941.527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405560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78583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261.014.981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821772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113.845.034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02628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60.032.393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894248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10.773.823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90163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43.038.818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83609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147.169.947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520841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147.169.947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832347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680953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875509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2.135.566.827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-786.757.512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1.971.650.166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13976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794.337.771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776248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1.002.749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593371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2.297.618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379587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276679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10.392.906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44248"/>
                  </a:ext>
                </a:extLst>
              </a:tr>
              <a:tr h="250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14.872.102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294905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438784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48492"/>
                  </a:ext>
                </a:extLst>
              </a:tr>
              <a:tr h="250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514347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3.910.374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21555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6.354.270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213515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Trabajadores Independientes Ley N° 21.242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10510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755.263.657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7552636570,0%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403401"/>
                  </a:ext>
                </a:extLst>
              </a:tr>
              <a:tr h="14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950.466.503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886415"/>
                  </a:ext>
                </a:extLst>
              </a:tr>
              <a:tr h="128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999619"/>
                  </a:ext>
                </a:extLst>
              </a:tr>
              <a:tr h="14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1.006.503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628668"/>
                  </a:ext>
                </a:extLst>
              </a:tr>
              <a:tr h="14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949.460.000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44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2F5E11-1D0E-4939-8A8A-F64F12B9B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256025"/>
              </p:ext>
            </p:extLst>
          </p:nvPr>
        </p:nvGraphicFramePr>
        <p:xfrm>
          <a:off x="517204" y="1706071"/>
          <a:ext cx="8117616" cy="4478095"/>
        </p:xfrm>
        <a:graphic>
          <a:graphicData uri="http://schemas.openxmlformats.org/drawingml/2006/table">
            <a:tbl>
              <a:tblPr/>
              <a:tblGrid>
                <a:gridCol w="243261">
                  <a:extLst>
                    <a:ext uri="{9D8B030D-6E8A-4147-A177-3AD203B41FA5}">
                      <a16:colId xmlns:a16="http://schemas.microsoft.com/office/drawing/2014/main" val="3688769089"/>
                    </a:ext>
                  </a:extLst>
                </a:gridCol>
                <a:gridCol w="243261">
                  <a:extLst>
                    <a:ext uri="{9D8B030D-6E8A-4147-A177-3AD203B41FA5}">
                      <a16:colId xmlns:a16="http://schemas.microsoft.com/office/drawing/2014/main" val="856555091"/>
                    </a:ext>
                  </a:extLst>
                </a:gridCol>
                <a:gridCol w="243261">
                  <a:extLst>
                    <a:ext uri="{9D8B030D-6E8A-4147-A177-3AD203B41FA5}">
                      <a16:colId xmlns:a16="http://schemas.microsoft.com/office/drawing/2014/main" val="255145925"/>
                    </a:ext>
                  </a:extLst>
                </a:gridCol>
                <a:gridCol w="2743983">
                  <a:extLst>
                    <a:ext uri="{9D8B030D-6E8A-4147-A177-3AD203B41FA5}">
                      <a16:colId xmlns:a16="http://schemas.microsoft.com/office/drawing/2014/main" val="1309931654"/>
                    </a:ext>
                  </a:extLst>
                </a:gridCol>
                <a:gridCol w="722484">
                  <a:extLst>
                    <a:ext uri="{9D8B030D-6E8A-4147-A177-3AD203B41FA5}">
                      <a16:colId xmlns:a16="http://schemas.microsoft.com/office/drawing/2014/main" val="1278611603"/>
                    </a:ext>
                  </a:extLst>
                </a:gridCol>
                <a:gridCol w="758974">
                  <a:extLst>
                    <a:ext uri="{9D8B030D-6E8A-4147-A177-3AD203B41FA5}">
                      <a16:colId xmlns:a16="http://schemas.microsoft.com/office/drawing/2014/main" val="4047004708"/>
                    </a:ext>
                  </a:extLst>
                </a:gridCol>
                <a:gridCol w="758974">
                  <a:extLst>
                    <a:ext uri="{9D8B030D-6E8A-4147-A177-3AD203B41FA5}">
                      <a16:colId xmlns:a16="http://schemas.microsoft.com/office/drawing/2014/main" val="2655141164"/>
                    </a:ext>
                  </a:extLst>
                </a:gridCol>
                <a:gridCol w="788165">
                  <a:extLst>
                    <a:ext uri="{9D8B030D-6E8A-4147-A177-3AD203B41FA5}">
                      <a16:colId xmlns:a16="http://schemas.microsoft.com/office/drawing/2014/main" val="1231050152"/>
                    </a:ext>
                  </a:extLst>
                </a:gridCol>
                <a:gridCol w="836817">
                  <a:extLst>
                    <a:ext uri="{9D8B030D-6E8A-4147-A177-3AD203B41FA5}">
                      <a16:colId xmlns:a16="http://schemas.microsoft.com/office/drawing/2014/main" val="3842728493"/>
                    </a:ext>
                  </a:extLst>
                </a:gridCol>
                <a:gridCol w="778436">
                  <a:extLst>
                    <a:ext uri="{9D8B030D-6E8A-4147-A177-3AD203B41FA5}">
                      <a16:colId xmlns:a16="http://schemas.microsoft.com/office/drawing/2014/main" val="3176410670"/>
                    </a:ext>
                  </a:extLst>
                </a:gridCol>
              </a:tblGrid>
              <a:tr h="1403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400105"/>
                  </a:ext>
                </a:extLst>
              </a:tr>
              <a:tr h="336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260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1.622.399.292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-786.757.532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226.798.146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934882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-707.419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476305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896.353.072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-484.905.713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133.877.687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2606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4.841.584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312897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12.070.353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207890"/>
                  </a:ext>
                </a:extLst>
              </a:tr>
              <a:tr h="224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4.719.218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931821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6.027.665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55084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627.689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39424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3.099.760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721841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-23.001.549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-23.001.559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78159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2.068.663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136629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-282.650.260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34298"/>
                  </a:ext>
                </a:extLst>
              </a:tr>
              <a:tr h="224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4.842.290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777605"/>
                  </a:ext>
                </a:extLst>
              </a:tr>
              <a:tr h="224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11.946.258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758938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9.370.452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64058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4.470.433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13534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2.460.744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247517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725692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20195"/>
                  </a:ext>
                </a:extLst>
              </a:tr>
              <a:tr h="224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1.095.581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114067"/>
                  </a:ext>
                </a:extLst>
              </a:tr>
              <a:tr h="224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14.453.749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144537490,0%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144537490,0%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570672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919599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46 ley N° 21.196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11.533.439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841631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47.746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477460,0%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477460,0%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48701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47.746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477460,0%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477460,0%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65308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50.849.431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254247155,0%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254247155,0%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995168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50.849.431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508494310,0%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508494310,0%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4329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50.849.431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508494310,0%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508494310,0%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644160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338917"/>
                  </a:ext>
                </a:extLst>
              </a:tr>
              <a:tr h="115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285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AFF997A-7260-4FE1-939B-7A60B2206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95936"/>
              </p:ext>
            </p:extLst>
          </p:nvPr>
        </p:nvGraphicFramePr>
        <p:xfrm>
          <a:off x="546911" y="1720917"/>
          <a:ext cx="8078771" cy="4008623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2909307632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3840510266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1316941319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2491071913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3606172070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2956656548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2800699760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788890884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2005401474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3091037551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407553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5705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2.260.919.389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1199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1.526.974.723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15269747230,0%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15269747230,0%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8275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733.944.666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25567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62993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1.056.935.815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3523119383,3%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0815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1.056.935.815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3523119383,3%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7696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Art.3° ley N°21.242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170.775.561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1707755610,0%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0122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882.602.443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8826024430,0%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90710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 6° ley N° 21.256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3.557.811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35578110,0%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49384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992.107.093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-78.584.889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790.470.734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96619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06667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51496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932.250.610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-78.584.889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751.086.640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75670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63836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5983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80219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322.707.001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-79.222.319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276.059.846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655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8784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77888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306.380.881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63300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3839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0870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729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350137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10295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39.384.094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9686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27.350.908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119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80664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9671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478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F82E615-F376-4E47-84CB-6B37D02BD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534478"/>
              </p:ext>
            </p:extLst>
          </p:nvPr>
        </p:nvGraphicFramePr>
        <p:xfrm>
          <a:off x="522661" y="1700808"/>
          <a:ext cx="8110755" cy="3165901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514138632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2310331542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3394879846"/>
                    </a:ext>
                  </a:extLst>
                </a:gridCol>
                <a:gridCol w="2991803">
                  <a:extLst>
                    <a:ext uri="{9D8B030D-6E8A-4147-A177-3AD203B41FA5}">
                      <a16:colId xmlns:a16="http://schemas.microsoft.com/office/drawing/2014/main" val="3487211146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210124440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189806567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267239124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909430811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4250246252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71594553"/>
                    </a:ext>
                  </a:extLst>
                </a:gridCol>
              </a:tblGrid>
              <a:tr h="124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903282"/>
                  </a:ext>
                </a:extLst>
              </a:tr>
              <a:tr h="381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413234"/>
                  </a:ext>
                </a:extLst>
              </a:tr>
              <a:tr h="163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5.442.467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2.501.052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4858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486560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463529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671372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69912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43165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165172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29771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383695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18286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96581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120721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5.422.569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2.485.716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6490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1.579.980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4050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905.736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8671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60122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670718"/>
                  </a:ext>
                </a:extLst>
              </a:tr>
              <a:tr h="13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2595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437705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57781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05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18714A6-D685-4FF2-B165-1B6EA9327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46721"/>
              </p:ext>
            </p:extLst>
          </p:nvPr>
        </p:nvGraphicFramePr>
        <p:xfrm>
          <a:off x="525620" y="1677512"/>
          <a:ext cx="8092759" cy="4057971"/>
        </p:xfrm>
        <a:graphic>
          <a:graphicData uri="http://schemas.openxmlformats.org/drawingml/2006/table">
            <a:tbl>
              <a:tblPr/>
              <a:tblGrid>
                <a:gridCol w="261141">
                  <a:extLst>
                    <a:ext uri="{9D8B030D-6E8A-4147-A177-3AD203B41FA5}">
                      <a16:colId xmlns:a16="http://schemas.microsoft.com/office/drawing/2014/main" val="2966284996"/>
                    </a:ext>
                  </a:extLst>
                </a:gridCol>
                <a:gridCol w="261141">
                  <a:extLst>
                    <a:ext uri="{9D8B030D-6E8A-4147-A177-3AD203B41FA5}">
                      <a16:colId xmlns:a16="http://schemas.microsoft.com/office/drawing/2014/main" val="3330758215"/>
                    </a:ext>
                  </a:extLst>
                </a:gridCol>
                <a:gridCol w="261141">
                  <a:extLst>
                    <a:ext uri="{9D8B030D-6E8A-4147-A177-3AD203B41FA5}">
                      <a16:colId xmlns:a16="http://schemas.microsoft.com/office/drawing/2014/main" val="1429026102"/>
                    </a:ext>
                  </a:extLst>
                </a:gridCol>
                <a:gridCol w="2945670">
                  <a:extLst>
                    <a:ext uri="{9D8B030D-6E8A-4147-A177-3AD203B41FA5}">
                      <a16:colId xmlns:a16="http://schemas.microsoft.com/office/drawing/2014/main" val="248281613"/>
                    </a:ext>
                  </a:extLst>
                </a:gridCol>
                <a:gridCol w="806925">
                  <a:extLst>
                    <a:ext uri="{9D8B030D-6E8A-4147-A177-3AD203B41FA5}">
                      <a16:colId xmlns:a16="http://schemas.microsoft.com/office/drawing/2014/main" val="1843736813"/>
                    </a:ext>
                  </a:extLst>
                </a:gridCol>
                <a:gridCol w="699858">
                  <a:extLst>
                    <a:ext uri="{9D8B030D-6E8A-4147-A177-3AD203B41FA5}">
                      <a16:colId xmlns:a16="http://schemas.microsoft.com/office/drawing/2014/main" val="657926918"/>
                    </a:ext>
                  </a:extLst>
                </a:gridCol>
                <a:gridCol w="699858">
                  <a:extLst>
                    <a:ext uri="{9D8B030D-6E8A-4147-A177-3AD203B41FA5}">
                      <a16:colId xmlns:a16="http://schemas.microsoft.com/office/drawing/2014/main" val="31528214"/>
                    </a:ext>
                  </a:extLst>
                </a:gridCol>
                <a:gridCol w="699858">
                  <a:extLst>
                    <a:ext uri="{9D8B030D-6E8A-4147-A177-3AD203B41FA5}">
                      <a16:colId xmlns:a16="http://schemas.microsoft.com/office/drawing/2014/main" val="2828787398"/>
                    </a:ext>
                  </a:extLst>
                </a:gridCol>
                <a:gridCol w="744252">
                  <a:extLst>
                    <a:ext uri="{9D8B030D-6E8A-4147-A177-3AD203B41FA5}">
                      <a16:colId xmlns:a16="http://schemas.microsoft.com/office/drawing/2014/main" val="3084856103"/>
                    </a:ext>
                  </a:extLst>
                </a:gridCol>
                <a:gridCol w="712915">
                  <a:extLst>
                    <a:ext uri="{9D8B030D-6E8A-4147-A177-3AD203B41FA5}">
                      <a16:colId xmlns:a16="http://schemas.microsoft.com/office/drawing/2014/main" val="3345386432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645713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589160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2.751.080.855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8.483.330.929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1660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250.939.919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219.319.724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3820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121.065.145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116.362.197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0208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112.788.048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787846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4.803.283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-10.990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692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553.718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765631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42199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31883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446.890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72124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6646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39.013.902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45.820.070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60219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19.317.791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58931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5.449.394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77049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39156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4828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5414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0527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03799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2244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159.088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2104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4.913.518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21952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751.957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95741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724.559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98983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72497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4.534.070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288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2930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5.259.977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68861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902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4871</TotalTime>
  <Words>8579</Words>
  <Application>Microsoft Office PowerPoint</Application>
  <PresentationFormat>Presentación en pantalla (4:3)</PresentationFormat>
  <Paragraphs>4660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2_Tema de Office</vt:lpstr>
      <vt:lpstr>Presentación de PowerPoint</vt:lpstr>
      <vt:lpstr>EJECUCIÓN ACUMULADA DE GASTOS A NOVIEMBRE DE 2020  PARTIDA 50 TESORO PÚBLICO</vt:lpstr>
      <vt:lpstr>EJECUCIÓN ACUMULADA DE GASTOS A NOVIEMBRE DE 2020  PARTIDA 50 RESUMEN POR CAPÍTULOS</vt:lpstr>
      <vt:lpstr>EJECUCIÓN ACUMULADA DE GASTOS A NOVIEMBRE DE 2020  PARTIDA 50. CAPÍTULO 01. PROGRAMA 02:  SUBSIDIOS</vt:lpstr>
      <vt:lpstr>EJECUCIÓN ACUMULADA DE GASTOS A NOVIEMBRE DE 2020  PARTIDA 50. CAPÍTULO 01. PROGRAMA 03:  OPERACIONES COMPLEMENTARIAS</vt:lpstr>
      <vt:lpstr>EJECUCIÓN ACUMULADA DE GASTOS A NOVIEMBRE DE 2020  PARTIDA 50. CAPÍTULO 01. PROGRAMA 03:  OPERACIONES COMPLEMENTARIAS</vt:lpstr>
      <vt:lpstr>EJECUCIÓN ACUMULADA DE GASTOS A NOVIEMBRE DE 2020  PARTIDA 50. CAPÍTULO 01. PROGRAMA 03:  OPERACIONES COMPLEMENTARIAS</vt:lpstr>
      <vt:lpstr>EJECUCIÓN ACUMULADA DE GASTOS A NOVIEMBRE DE 2020  PARTIDA 50. CAPÍTULO 01. PROGRAMA 03:  OPERACIONES COMPLEMENTARIAS</vt:lpstr>
      <vt:lpstr>EJECUCIÓN ACUMULADA DE GASTOS A NOVIEMBRE DE 2020  PARTIDA 50. CAPÍTULO 01. PROGRAMA 04:  SERVICIO DE LA DEUDA PÚBLICA</vt:lpstr>
      <vt:lpstr>EJECUCIÓN ACUMULADA DE GASTOS A NOVIEMBRE DE 2020  PARTIDA 50. CAPÍTULO 01. PROGRAMA 04:  SERVICIO DE LA DEUDA PÚBLICA</vt:lpstr>
      <vt:lpstr>EJECUCIÓN ACUMULADA DE GASTOS A NOVIEMBRE DE 2020  PARTIDA 50. CAPÍTULO 01. PROGRAMA 04:  SERVICIO DE LA DEUDA PÚBLICA</vt:lpstr>
      <vt:lpstr>EJECUCIÓN ACUMULADA DE GASTOS A NOVIEMBRE DE 2020  PARTIDA 50. CAPÍTULO 01. PROGRAMA 04:  SERVICIO DE LA DEUDA PÚBLICA</vt:lpstr>
      <vt:lpstr>EJECUCIÓN ACUMULADA DE GASTOS A NOVIEMBRE DE 2020  PARTIDA 50. CAPÍTULO 01. PROGRAMA 05:  APORTE FISCAL LIBRE</vt:lpstr>
      <vt:lpstr>EJECUCIÓN ACUMULADA DE GASTOS A NOVIEMBRE DE 2020  PARTIDA 50. CAPÍTULO 01. PROGRAMA 05:  APORTE FISCAL LIBRE</vt:lpstr>
      <vt:lpstr>EJECUCIÓN ACUMULADA DE GASTOS A NOVIEMBRE DE 2020  PARTIDA 50. CAPÍTULO 01. PROGRAMA 05:  APORTE FISCAL LIBRE</vt:lpstr>
      <vt:lpstr>EJECUCIÓN ACUMULADA DE GASTOS A NOVIEMBRE DE 2020  PARTIDA 50. CAPÍTULO 01. PROGRAMA 06:  FONDO DE RESERVA DE PENSIONES</vt:lpstr>
      <vt:lpstr>EJECUCIÓN ACUMULADA DE GASTOS A NOVIEMBRE DE 2020  PARTIDA 50. CAPÍTULO 01. PROGRAMA 07:  FONDO DE ESTABILIZACIÓN ECONÓMICA Y SOCIAL</vt:lpstr>
      <vt:lpstr>EJECUCIÓN ACUMULADA DE GASTOS A NOVIEMBRE DE 2020  PARTIDA 50. CAPÍTULO 01. PROGRAMA 08:  FONDO PARA LA EDUCACIÓN</vt:lpstr>
      <vt:lpstr>EJECUCIÓN ACUMULADA DE GASTOS A NOVIEMBRE DE 2020  PARTIDA 50. CAPÍTULO 01. PROGRAMA 09:  FONDO DE APOYO REGIONAL</vt:lpstr>
      <vt:lpstr>EJECUCIÓN ACUMULADA DE GASTOS A NOVIEMBRE DE 2020  PARTIDA 50. CAPÍTULO 01. PROGRAMA 10:  FONDO PARA DIAGNÓSTICOS Y TRATAMIENTOS DE ALTO COSTO</vt:lpstr>
      <vt:lpstr>EJECUCIÓN ACUMULADA DE GASTOS A NOVIEMBRE DE 2020  PARTIDA 50. CAPÍTULO 01. PROGRAMA 12:  FONDO DE CONTINGENCIA ESTRATÉGICO</vt:lpstr>
      <vt:lpstr>EJECUCIÓN ACUMULADA DE GASTOS A NOVIEMBRE DE 2020  PARTIDA 50. CAPÍTULO 01. PROGRAMA 13:  FINANCIAMIENTO GOBIERNOS REGIONALES </vt:lpstr>
      <vt:lpstr>EJECUCIÓN ACUMULADA DE GASTOS A NOVIEMBRE DE 2020  PARTIDA 50. CAPÍTULO 01. PROGRAMA 13:  FINANCIAMIENTO GOBIERNOS REGIONALES </vt:lpstr>
      <vt:lpstr>EJECUCIÓN ACUMULADA DE GASTOS A NOVIEMBRE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365</cp:revision>
  <cp:lastPrinted>2019-10-22T12:56:39Z</cp:lastPrinted>
  <dcterms:created xsi:type="dcterms:W3CDTF">2016-06-23T13:38:47Z</dcterms:created>
  <dcterms:modified xsi:type="dcterms:W3CDTF">2021-01-07T02:10:31Z</dcterms:modified>
</cp:coreProperties>
</file>