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60" r:id="rId4"/>
    <p:sldId id="259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DC-46A4-9694-479D075399EA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DC-46A4-9694-479D075399EA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DC-46A4-9694-479D075399EA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DC-46A4-9694-479D075399EA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DC-46A4-9694-479D075399EA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DC-46A4-9694-479D075399EA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DC-46A4-9694-479D075399EA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DC-46A4-9694-479D075399EA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BDC-46A4-9694-479D07539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29'!$D$28:$N$28</c:f>
              <c:numCache>
                <c:formatCode>0.0%</c:formatCode>
                <c:ptCount val="11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BDC-46A4-9694-479D075399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0B-40D9-B283-B7150CA6D8DE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0B-40D9-B283-B7150CA6D8DE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0B-40D9-B283-B7150CA6D8DE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0B-40D9-B283-B7150CA6D8DE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0B-40D9-B283-B7150CA6D8DE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0B-40D9-B283-B7150CA6D8DE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0B-40D9-B283-B7150CA6D8DE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0B-40D9-B283-B7150CA6D8DE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0B-40D9-B283-B7150CA6D8DE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0B-40D9-B283-B7150CA6D8DE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70B-40D9-B283-B7150CA6D8DE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70B-40D9-B283-B7150CA6D8DE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70B-40D9-B283-B7150CA6D8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29'!$D$22:$N$22</c:f>
              <c:numCache>
                <c:formatCode>0.0%</c:formatCode>
                <c:ptCount val="11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70B-40D9-B283-B7150CA6D8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5359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E215E1-259F-4F46-B40D-E885A5AC9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1428"/>
              </p:ext>
            </p:extLst>
          </p:nvPr>
        </p:nvGraphicFramePr>
        <p:xfrm>
          <a:off x="544830" y="1891648"/>
          <a:ext cx="8040685" cy="2635960"/>
        </p:xfrm>
        <a:graphic>
          <a:graphicData uri="http://schemas.openxmlformats.org/drawingml/2006/table">
            <a:tbl>
              <a:tblPr/>
              <a:tblGrid>
                <a:gridCol w="269460">
                  <a:extLst>
                    <a:ext uri="{9D8B030D-6E8A-4147-A177-3AD203B41FA5}">
                      <a16:colId xmlns:a16="http://schemas.microsoft.com/office/drawing/2014/main" val="1145691313"/>
                    </a:ext>
                  </a:extLst>
                </a:gridCol>
                <a:gridCol w="269460">
                  <a:extLst>
                    <a:ext uri="{9D8B030D-6E8A-4147-A177-3AD203B41FA5}">
                      <a16:colId xmlns:a16="http://schemas.microsoft.com/office/drawing/2014/main" val="858517899"/>
                    </a:ext>
                  </a:extLst>
                </a:gridCol>
                <a:gridCol w="269460">
                  <a:extLst>
                    <a:ext uri="{9D8B030D-6E8A-4147-A177-3AD203B41FA5}">
                      <a16:colId xmlns:a16="http://schemas.microsoft.com/office/drawing/2014/main" val="1764586393"/>
                    </a:ext>
                  </a:extLst>
                </a:gridCol>
                <a:gridCol w="3039507">
                  <a:extLst>
                    <a:ext uri="{9D8B030D-6E8A-4147-A177-3AD203B41FA5}">
                      <a16:colId xmlns:a16="http://schemas.microsoft.com/office/drawing/2014/main" val="1467341230"/>
                    </a:ext>
                  </a:extLst>
                </a:gridCol>
                <a:gridCol w="722153">
                  <a:extLst>
                    <a:ext uri="{9D8B030D-6E8A-4147-A177-3AD203B41FA5}">
                      <a16:colId xmlns:a16="http://schemas.microsoft.com/office/drawing/2014/main" val="856539964"/>
                    </a:ext>
                  </a:extLst>
                </a:gridCol>
                <a:gridCol w="722153">
                  <a:extLst>
                    <a:ext uri="{9D8B030D-6E8A-4147-A177-3AD203B41FA5}">
                      <a16:colId xmlns:a16="http://schemas.microsoft.com/office/drawing/2014/main" val="3682616"/>
                    </a:ext>
                  </a:extLst>
                </a:gridCol>
                <a:gridCol w="722153">
                  <a:extLst>
                    <a:ext uri="{9D8B030D-6E8A-4147-A177-3AD203B41FA5}">
                      <a16:colId xmlns:a16="http://schemas.microsoft.com/office/drawing/2014/main" val="3638926112"/>
                    </a:ext>
                  </a:extLst>
                </a:gridCol>
                <a:gridCol w="722153">
                  <a:extLst>
                    <a:ext uri="{9D8B030D-6E8A-4147-A177-3AD203B41FA5}">
                      <a16:colId xmlns:a16="http://schemas.microsoft.com/office/drawing/2014/main" val="2770230967"/>
                    </a:ext>
                  </a:extLst>
                </a:gridCol>
                <a:gridCol w="657482">
                  <a:extLst>
                    <a:ext uri="{9D8B030D-6E8A-4147-A177-3AD203B41FA5}">
                      <a16:colId xmlns:a16="http://schemas.microsoft.com/office/drawing/2014/main" val="287532778"/>
                    </a:ext>
                  </a:extLst>
                </a:gridCol>
                <a:gridCol w="646704">
                  <a:extLst>
                    <a:ext uri="{9D8B030D-6E8A-4147-A177-3AD203B41FA5}">
                      <a16:colId xmlns:a16="http://schemas.microsoft.com/office/drawing/2014/main" val="3376561607"/>
                    </a:ext>
                  </a:extLst>
                </a:gridCol>
              </a:tblGrid>
              <a:tr h="1300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131127"/>
                  </a:ext>
                </a:extLst>
              </a:tr>
              <a:tr h="389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030670"/>
                  </a:ext>
                </a:extLst>
              </a:tr>
              <a:tr h="166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665455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364759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529.114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21819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867581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092609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03771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284611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330438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7886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71010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491291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984509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41843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1930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33110"/>
                  </a:ext>
                </a:extLst>
              </a:tr>
              <a:tr h="1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554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385DCD-4D14-4FA9-AB34-1CD66117A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702612"/>
              </p:ext>
            </p:extLst>
          </p:nvPr>
        </p:nvGraphicFramePr>
        <p:xfrm>
          <a:off x="498046" y="1601108"/>
          <a:ext cx="8062601" cy="4448767"/>
        </p:xfrm>
        <a:graphic>
          <a:graphicData uri="http://schemas.openxmlformats.org/drawingml/2006/table">
            <a:tbl>
              <a:tblPr/>
              <a:tblGrid>
                <a:gridCol w="270194">
                  <a:extLst>
                    <a:ext uri="{9D8B030D-6E8A-4147-A177-3AD203B41FA5}">
                      <a16:colId xmlns:a16="http://schemas.microsoft.com/office/drawing/2014/main" val="3156074293"/>
                    </a:ext>
                  </a:extLst>
                </a:gridCol>
                <a:gridCol w="270194">
                  <a:extLst>
                    <a:ext uri="{9D8B030D-6E8A-4147-A177-3AD203B41FA5}">
                      <a16:colId xmlns:a16="http://schemas.microsoft.com/office/drawing/2014/main" val="2289780555"/>
                    </a:ext>
                  </a:extLst>
                </a:gridCol>
                <a:gridCol w="270194">
                  <a:extLst>
                    <a:ext uri="{9D8B030D-6E8A-4147-A177-3AD203B41FA5}">
                      <a16:colId xmlns:a16="http://schemas.microsoft.com/office/drawing/2014/main" val="87830894"/>
                    </a:ext>
                  </a:extLst>
                </a:gridCol>
                <a:gridCol w="3047793">
                  <a:extLst>
                    <a:ext uri="{9D8B030D-6E8A-4147-A177-3AD203B41FA5}">
                      <a16:colId xmlns:a16="http://schemas.microsoft.com/office/drawing/2014/main" val="2078650098"/>
                    </a:ext>
                  </a:extLst>
                </a:gridCol>
                <a:gridCol w="724121">
                  <a:extLst>
                    <a:ext uri="{9D8B030D-6E8A-4147-A177-3AD203B41FA5}">
                      <a16:colId xmlns:a16="http://schemas.microsoft.com/office/drawing/2014/main" val="1806595715"/>
                    </a:ext>
                  </a:extLst>
                </a:gridCol>
                <a:gridCol w="724121">
                  <a:extLst>
                    <a:ext uri="{9D8B030D-6E8A-4147-A177-3AD203B41FA5}">
                      <a16:colId xmlns:a16="http://schemas.microsoft.com/office/drawing/2014/main" val="1369246360"/>
                    </a:ext>
                  </a:extLst>
                </a:gridCol>
                <a:gridCol w="724121">
                  <a:extLst>
                    <a:ext uri="{9D8B030D-6E8A-4147-A177-3AD203B41FA5}">
                      <a16:colId xmlns:a16="http://schemas.microsoft.com/office/drawing/2014/main" val="2806561090"/>
                    </a:ext>
                  </a:extLst>
                </a:gridCol>
                <a:gridCol w="724121">
                  <a:extLst>
                    <a:ext uri="{9D8B030D-6E8A-4147-A177-3AD203B41FA5}">
                      <a16:colId xmlns:a16="http://schemas.microsoft.com/office/drawing/2014/main" val="3160335107"/>
                    </a:ext>
                  </a:extLst>
                </a:gridCol>
                <a:gridCol w="659275">
                  <a:extLst>
                    <a:ext uri="{9D8B030D-6E8A-4147-A177-3AD203B41FA5}">
                      <a16:colId xmlns:a16="http://schemas.microsoft.com/office/drawing/2014/main" val="400472661"/>
                    </a:ext>
                  </a:extLst>
                </a:gridCol>
                <a:gridCol w="648467">
                  <a:extLst>
                    <a:ext uri="{9D8B030D-6E8A-4147-A177-3AD203B41FA5}">
                      <a16:colId xmlns:a16="http://schemas.microsoft.com/office/drawing/2014/main" val="2427979607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492211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407244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51.186.542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-6.328.352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41.955.710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10231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28.516.405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580.265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25.500.010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61786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8.048.336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-787.611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5.589.512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9853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42167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73649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8.086.985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6.712.943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90575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3.795.159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3.742.921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8626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1.720.377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36509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20620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0830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70.142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504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Salvador Allende -  Fortalecimiento Archivo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1542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-1.153.000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2.890.311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79632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1.520.112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260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70.050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63692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144.356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4397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167.483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96385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621.767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89242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43011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79.711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40735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79.711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45068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4870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67464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21989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1.351.412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-1.333.462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874.914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0296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86837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1.125.061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-1.236.455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704.052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35931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90286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54354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64.138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054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A0307C-9D67-41D3-8423-F9C8E7101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415879"/>
              </p:ext>
            </p:extLst>
          </p:nvPr>
        </p:nvGraphicFramePr>
        <p:xfrm>
          <a:off x="567108" y="2043603"/>
          <a:ext cx="8007343" cy="2198131"/>
        </p:xfrm>
        <a:graphic>
          <a:graphicData uri="http://schemas.openxmlformats.org/drawingml/2006/table">
            <a:tbl>
              <a:tblPr/>
              <a:tblGrid>
                <a:gridCol w="268343">
                  <a:extLst>
                    <a:ext uri="{9D8B030D-6E8A-4147-A177-3AD203B41FA5}">
                      <a16:colId xmlns:a16="http://schemas.microsoft.com/office/drawing/2014/main" val="4152637021"/>
                    </a:ext>
                  </a:extLst>
                </a:gridCol>
                <a:gridCol w="268343">
                  <a:extLst>
                    <a:ext uri="{9D8B030D-6E8A-4147-A177-3AD203B41FA5}">
                      <a16:colId xmlns:a16="http://schemas.microsoft.com/office/drawing/2014/main" val="1125789156"/>
                    </a:ext>
                  </a:extLst>
                </a:gridCol>
                <a:gridCol w="268343">
                  <a:extLst>
                    <a:ext uri="{9D8B030D-6E8A-4147-A177-3AD203B41FA5}">
                      <a16:colId xmlns:a16="http://schemas.microsoft.com/office/drawing/2014/main" val="3545036372"/>
                    </a:ext>
                  </a:extLst>
                </a:gridCol>
                <a:gridCol w="3026904">
                  <a:extLst>
                    <a:ext uri="{9D8B030D-6E8A-4147-A177-3AD203B41FA5}">
                      <a16:colId xmlns:a16="http://schemas.microsoft.com/office/drawing/2014/main" val="390859427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171400415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830383244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2319414433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2011379753"/>
                    </a:ext>
                  </a:extLst>
                </a:gridCol>
                <a:gridCol w="654756">
                  <a:extLst>
                    <a:ext uri="{9D8B030D-6E8A-4147-A177-3AD203B41FA5}">
                      <a16:colId xmlns:a16="http://schemas.microsoft.com/office/drawing/2014/main" val="2488579165"/>
                    </a:ext>
                  </a:extLst>
                </a:gridCol>
                <a:gridCol w="644022">
                  <a:extLst>
                    <a:ext uri="{9D8B030D-6E8A-4147-A177-3AD203B41FA5}">
                      <a16:colId xmlns:a16="http://schemas.microsoft.com/office/drawing/2014/main" val="104073174"/>
                    </a:ext>
                  </a:extLst>
                </a:gridCol>
              </a:tblGrid>
              <a:tr h="1297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191386"/>
                  </a:ext>
                </a:extLst>
              </a:tr>
              <a:tr h="380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847205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190.436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584681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190.436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540173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1.501.897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79426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577.112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347963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3914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316371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-2.296.950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138113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89349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212497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-2.036.710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058367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61708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673803"/>
                  </a:ext>
                </a:extLst>
              </a:tr>
              <a:tr h="12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855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895ED1F-C3F6-480F-8E69-DF1168EEB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971318"/>
              </p:ext>
            </p:extLst>
          </p:nvPr>
        </p:nvGraphicFramePr>
        <p:xfrm>
          <a:off x="531097" y="2005992"/>
          <a:ext cx="8053380" cy="2221054"/>
        </p:xfrm>
        <a:graphic>
          <a:graphicData uri="http://schemas.openxmlformats.org/drawingml/2006/table">
            <a:tbl>
              <a:tblPr/>
              <a:tblGrid>
                <a:gridCol w="269886">
                  <a:extLst>
                    <a:ext uri="{9D8B030D-6E8A-4147-A177-3AD203B41FA5}">
                      <a16:colId xmlns:a16="http://schemas.microsoft.com/office/drawing/2014/main" val="3977729720"/>
                    </a:ext>
                  </a:extLst>
                </a:gridCol>
                <a:gridCol w="269886">
                  <a:extLst>
                    <a:ext uri="{9D8B030D-6E8A-4147-A177-3AD203B41FA5}">
                      <a16:colId xmlns:a16="http://schemas.microsoft.com/office/drawing/2014/main" val="1995560931"/>
                    </a:ext>
                  </a:extLst>
                </a:gridCol>
                <a:gridCol w="269886">
                  <a:extLst>
                    <a:ext uri="{9D8B030D-6E8A-4147-A177-3AD203B41FA5}">
                      <a16:colId xmlns:a16="http://schemas.microsoft.com/office/drawing/2014/main" val="1207200663"/>
                    </a:ext>
                  </a:extLst>
                </a:gridCol>
                <a:gridCol w="3044305">
                  <a:extLst>
                    <a:ext uri="{9D8B030D-6E8A-4147-A177-3AD203B41FA5}">
                      <a16:colId xmlns:a16="http://schemas.microsoft.com/office/drawing/2014/main" val="2601700862"/>
                    </a:ext>
                  </a:extLst>
                </a:gridCol>
                <a:gridCol w="723293">
                  <a:extLst>
                    <a:ext uri="{9D8B030D-6E8A-4147-A177-3AD203B41FA5}">
                      <a16:colId xmlns:a16="http://schemas.microsoft.com/office/drawing/2014/main" val="184100460"/>
                    </a:ext>
                  </a:extLst>
                </a:gridCol>
                <a:gridCol w="723293">
                  <a:extLst>
                    <a:ext uri="{9D8B030D-6E8A-4147-A177-3AD203B41FA5}">
                      <a16:colId xmlns:a16="http://schemas.microsoft.com/office/drawing/2014/main" val="2353113103"/>
                    </a:ext>
                  </a:extLst>
                </a:gridCol>
                <a:gridCol w="723293">
                  <a:extLst>
                    <a:ext uri="{9D8B030D-6E8A-4147-A177-3AD203B41FA5}">
                      <a16:colId xmlns:a16="http://schemas.microsoft.com/office/drawing/2014/main" val="3684581469"/>
                    </a:ext>
                  </a:extLst>
                </a:gridCol>
                <a:gridCol w="723293">
                  <a:extLst>
                    <a:ext uri="{9D8B030D-6E8A-4147-A177-3AD203B41FA5}">
                      <a16:colId xmlns:a16="http://schemas.microsoft.com/office/drawing/2014/main" val="1374925154"/>
                    </a:ext>
                  </a:extLst>
                </a:gridCol>
                <a:gridCol w="658520">
                  <a:extLst>
                    <a:ext uri="{9D8B030D-6E8A-4147-A177-3AD203B41FA5}">
                      <a16:colId xmlns:a16="http://schemas.microsoft.com/office/drawing/2014/main" val="1198448154"/>
                    </a:ext>
                  </a:extLst>
                </a:gridCol>
                <a:gridCol w="647725">
                  <a:extLst>
                    <a:ext uri="{9D8B030D-6E8A-4147-A177-3AD203B41FA5}">
                      <a16:colId xmlns:a16="http://schemas.microsoft.com/office/drawing/2014/main" val="77094482"/>
                    </a:ext>
                  </a:extLst>
                </a:gridCol>
              </a:tblGrid>
              <a:tr h="1245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705637"/>
                  </a:ext>
                </a:extLst>
              </a:tr>
              <a:tr h="3726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33292"/>
                  </a:ext>
                </a:extLst>
              </a:tr>
              <a:tr h="159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6.382.184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-620.918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352750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266519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3.965.431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375090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607339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312951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349165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178775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745669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632012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17164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92355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60982"/>
                  </a:ext>
                </a:extLst>
              </a:tr>
              <a:tr h="1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4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35AA44-C2A6-4970-AFC8-C8F445259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361680"/>
              </p:ext>
            </p:extLst>
          </p:nvPr>
        </p:nvGraphicFramePr>
        <p:xfrm>
          <a:off x="572836" y="1876686"/>
          <a:ext cx="8031612" cy="1851398"/>
        </p:xfrm>
        <a:graphic>
          <a:graphicData uri="http://schemas.openxmlformats.org/drawingml/2006/table">
            <a:tbl>
              <a:tblPr/>
              <a:tblGrid>
                <a:gridCol w="269156">
                  <a:extLst>
                    <a:ext uri="{9D8B030D-6E8A-4147-A177-3AD203B41FA5}">
                      <a16:colId xmlns:a16="http://schemas.microsoft.com/office/drawing/2014/main" val="2523394131"/>
                    </a:ext>
                  </a:extLst>
                </a:gridCol>
                <a:gridCol w="269156">
                  <a:extLst>
                    <a:ext uri="{9D8B030D-6E8A-4147-A177-3AD203B41FA5}">
                      <a16:colId xmlns:a16="http://schemas.microsoft.com/office/drawing/2014/main" val="3528451384"/>
                    </a:ext>
                  </a:extLst>
                </a:gridCol>
                <a:gridCol w="269156">
                  <a:extLst>
                    <a:ext uri="{9D8B030D-6E8A-4147-A177-3AD203B41FA5}">
                      <a16:colId xmlns:a16="http://schemas.microsoft.com/office/drawing/2014/main" val="146819172"/>
                    </a:ext>
                  </a:extLst>
                </a:gridCol>
                <a:gridCol w="3036078">
                  <a:extLst>
                    <a:ext uri="{9D8B030D-6E8A-4147-A177-3AD203B41FA5}">
                      <a16:colId xmlns:a16="http://schemas.microsoft.com/office/drawing/2014/main" val="479849791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2759176181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1044657425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527365805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3101821816"/>
                    </a:ext>
                  </a:extLst>
                </a:gridCol>
                <a:gridCol w="656740">
                  <a:extLst>
                    <a:ext uri="{9D8B030D-6E8A-4147-A177-3AD203B41FA5}">
                      <a16:colId xmlns:a16="http://schemas.microsoft.com/office/drawing/2014/main" val="2648254915"/>
                    </a:ext>
                  </a:extLst>
                </a:gridCol>
                <a:gridCol w="645974">
                  <a:extLst>
                    <a:ext uri="{9D8B030D-6E8A-4147-A177-3AD203B41FA5}">
                      <a16:colId xmlns:a16="http://schemas.microsoft.com/office/drawing/2014/main" val="1626353468"/>
                    </a:ext>
                  </a:extLst>
                </a:gridCol>
              </a:tblGrid>
              <a:tr h="1293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761280"/>
                  </a:ext>
                </a:extLst>
              </a:tr>
              <a:tr h="387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29726"/>
                  </a:ext>
                </a:extLst>
              </a:tr>
              <a:tr h="165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6.252.919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475.410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5.244.464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662450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4.163.103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664615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1.402.201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266186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714167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056936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8417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795114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352347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09647"/>
                  </a:ext>
                </a:extLst>
              </a:tr>
              <a:tr h="129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376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04744"/>
              </p:ext>
            </p:extLst>
          </p:nvPr>
        </p:nvGraphicFramePr>
        <p:xfrm>
          <a:off x="42903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550104"/>
              </p:ext>
            </p:extLst>
          </p:nvPr>
        </p:nvGraphicFramePr>
        <p:xfrm>
          <a:off x="459584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5146348"/>
              </p:ext>
            </p:extLst>
          </p:nvPr>
        </p:nvGraphicFramePr>
        <p:xfrm>
          <a:off x="755576" y="1916832"/>
          <a:ext cx="756084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60348"/>
              </p:ext>
            </p:extLst>
          </p:nvPr>
        </p:nvGraphicFramePr>
        <p:xfrm>
          <a:off x="755576" y="1844824"/>
          <a:ext cx="7704856" cy="3788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BACE898-04C8-4FFC-9022-3304AE7842A4}"/>
              </a:ext>
            </a:extLst>
          </p:cNvPr>
          <p:cNvSpPr txBox="1">
            <a:spLocks/>
          </p:cNvSpPr>
          <p:nvPr/>
        </p:nvSpPr>
        <p:spPr>
          <a:xfrm>
            <a:off x="473787" y="3801893"/>
            <a:ext cx="8161042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F41FB15-D09F-4169-B15B-7FACC4F5F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876056"/>
              </p:ext>
            </p:extLst>
          </p:nvPr>
        </p:nvGraphicFramePr>
        <p:xfrm>
          <a:off x="513799" y="1769973"/>
          <a:ext cx="8107441" cy="2018737"/>
        </p:xfrm>
        <a:graphic>
          <a:graphicData uri="http://schemas.openxmlformats.org/drawingml/2006/table">
            <a:tbl>
              <a:tblPr/>
              <a:tblGrid>
                <a:gridCol w="290797">
                  <a:extLst>
                    <a:ext uri="{9D8B030D-6E8A-4147-A177-3AD203B41FA5}">
                      <a16:colId xmlns:a16="http://schemas.microsoft.com/office/drawing/2014/main" val="3391848974"/>
                    </a:ext>
                  </a:extLst>
                </a:gridCol>
                <a:gridCol w="3280198">
                  <a:extLst>
                    <a:ext uri="{9D8B030D-6E8A-4147-A177-3AD203B41FA5}">
                      <a16:colId xmlns:a16="http://schemas.microsoft.com/office/drawing/2014/main" val="965379644"/>
                    </a:ext>
                  </a:extLst>
                </a:gridCol>
                <a:gridCol w="779338">
                  <a:extLst>
                    <a:ext uri="{9D8B030D-6E8A-4147-A177-3AD203B41FA5}">
                      <a16:colId xmlns:a16="http://schemas.microsoft.com/office/drawing/2014/main" val="3726287249"/>
                    </a:ext>
                  </a:extLst>
                </a:gridCol>
                <a:gridCol w="779338">
                  <a:extLst>
                    <a:ext uri="{9D8B030D-6E8A-4147-A177-3AD203B41FA5}">
                      <a16:colId xmlns:a16="http://schemas.microsoft.com/office/drawing/2014/main" val="3968827690"/>
                    </a:ext>
                  </a:extLst>
                </a:gridCol>
                <a:gridCol w="779338">
                  <a:extLst>
                    <a:ext uri="{9D8B030D-6E8A-4147-A177-3AD203B41FA5}">
                      <a16:colId xmlns:a16="http://schemas.microsoft.com/office/drawing/2014/main" val="3792141537"/>
                    </a:ext>
                  </a:extLst>
                </a:gridCol>
                <a:gridCol w="779338">
                  <a:extLst>
                    <a:ext uri="{9D8B030D-6E8A-4147-A177-3AD203B41FA5}">
                      <a16:colId xmlns:a16="http://schemas.microsoft.com/office/drawing/2014/main" val="1916590549"/>
                    </a:ext>
                  </a:extLst>
                </a:gridCol>
                <a:gridCol w="709547">
                  <a:extLst>
                    <a:ext uri="{9D8B030D-6E8A-4147-A177-3AD203B41FA5}">
                      <a16:colId xmlns:a16="http://schemas.microsoft.com/office/drawing/2014/main" val="2388962708"/>
                    </a:ext>
                  </a:extLst>
                </a:gridCol>
                <a:gridCol w="709547">
                  <a:extLst>
                    <a:ext uri="{9D8B030D-6E8A-4147-A177-3AD203B41FA5}">
                      <a16:colId xmlns:a16="http://schemas.microsoft.com/office/drawing/2014/main" val="4159395849"/>
                    </a:ext>
                  </a:extLst>
                </a:gridCol>
              </a:tblGrid>
              <a:tr h="1334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553394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98427"/>
                  </a:ext>
                </a:extLst>
              </a:tr>
              <a:tr h="141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186.212.375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-14.406.118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144.353.005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299553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58.104.485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-1.542.983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49.438.991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765281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19.610.407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-3.287.753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13.980.146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12984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283.260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27703,3%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772713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94.916.203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71.012.187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730178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4.710.443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23022,7%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949710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-1.833.880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1.492.236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83180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-636.574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1.539.623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92767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-5.252.338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1.501.897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102018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5.102.608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85043,5%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295184"/>
                  </a:ext>
                </a:extLst>
              </a:tr>
              <a:tr h="13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7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A5F7590-6CAA-40B2-ADD4-D4A5407C3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296110"/>
              </p:ext>
            </p:extLst>
          </p:nvPr>
        </p:nvGraphicFramePr>
        <p:xfrm>
          <a:off x="509171" y="1754116"/>
          <a:ext cx="8023266" cy="1674884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1132888917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1872254034"/>
                    </a:ext>
                  </a:extLst>
                </a:gridCol>
                <a:gridCol w="3138088">
                  <a:extLst>
                    <a:ext uri="{9D8B030D-6E8A-4147-A177-3AD203B41FA5}">
                      <a16:colId xmlns:a16="http://schemas.microsoft.com/office/drawing/2014/main" val="1218621573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476547204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039225706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769820923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266122907"/>
                    </a:ext>
                  </a:extLst>
                </a:gridCol>
                <a:gridCol w="678806">
                  <a:extLst>
                    <a:ext uri="{9D8B030D-6E8A-4147-A177-3AD203B41FA5}">
                      <a16:colId xmlns:a16="http://schemas.microsoft.com/office/drawing/2014/main" val="2358530751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1147850031"/>
                    </a:ext>
                  </a:extLst>
                </a:gridCol>
              </a:tblGrid>
              <a:tr h="1300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979822"/>
                  </a:ext>
                </a:extLst>
              </a:tr>
              <a:tr h="398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786116"/>
                  </a:ext>
                </a:extLst>
              </a:tr>
              <a:tr h="170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120.456.246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-7.762.365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90.507.399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450537"/>
                  </a:ext>
                </a:extLst>
              </a:tr>
              <a:tr h="130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80.109.017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-5.983.583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58.025.662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635088"/>
                  </a:ext>
                </a:extLst>
              </a:tr>
              <a:tr h="130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40.347.229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-1.778.782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32.481.737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990571"/>
                  </a:ext>
                </a:extLst>
              </a:tr>
              <a:tr h="162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1.433.282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93678"/>
                  </a:ext>
                </a:extLst>
              </a:tr>
              <a:tr h="162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63.821.645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-6.473.860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52.412.324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519010"/>
                  </a:ext>
                </a:extLst>
              </a:tr>
              <a:tr h="130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51.186.542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-6.328.352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41.955.710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902318"/>
                  </a:ext>
                </a:extLst>
              </a:tr>
              <a:tr h="130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6.382.184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-620.918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5.212.150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137788"/>
                  </a:ext>
                </a:extLst>
              </a:tr>
              <a:tr h="130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6.252.919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475.410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5.244.464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419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B02ED0-730A-4FE2-B891-355F8AF39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903024"/>
              </p:ext>
            </p:extLst>
          </p:nvPr>
        </p:nvGraphicFramePr>
        <p:xfrm>
          <a:off x="540670" y="1927200"/>
          <a:ext cx="8072836" cy="4321403"/>
        </p:xfrm>
        <a:graphic>
          <a:graphicData uri="http://schemas.openxmlformats.org/drawingml/2006/table">
            <a:tbl>
              <a:tblPr/>
              <a:tblGrid>
                <a:gridCol w="270538">
                  <a:extLst>
                    <a:ext uri="{9D8B030D-6E8A-4147-A177-3AD203B41FA5}">
                      <a16:colId xmlns:a16="http://schemas.microsoft.com/office/drawing/2014/main" val="3811536315"/>
                    </a:ext>
                  </a:extLst>
                </a:gridCol>
                <a:gridCol w="270538">
                  <a:extLst>
                    <a:ext uri="{9D8B030D-6E8A-4147-A177-3AD203B41FA5}">
                      <a16:colId xmlns:a16="http://schemas.microsoft.com/office/drawing/2014/main" val="1276107461"/>
                    </a:ext>
                  </a:extLst>
                </a:gridCol>
                <a:gridCol w="270538">
                  <a:extLst>
                    <a:ext uri="{9D8B030D-6E8A-4147-A177-3AD203B41FA5}">
                      <a16:colId xmlns:a16="http://schemas.microsoft.com/office/drawing/2014/main" val="1647213790"/>
                    </a:ext>
                  </a:extLst>
                </a:gridCol>
                <a:gridCol w="3051661">
                  <a:extLst>
                    <a:ext uri="{9D8B030D-6E8A-4147-A177-3AD203B41FA5}">
                      <a16:colId xmlns:a16="http://schemas.microsoft.com/office/drawing/2014/main" val="1379313466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58863712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2673406461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4280437205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1085422919"/>
                    </a:ext>
                  </a:extLst>
                </a:gridCol>
                <a:gridCol w="660111">
                  <a:extLst>
                    <a:ext uri="{9D8B030D-6E8A-4147-A177-3AD203B41FA5}">
                      <a16:colId xmlns:a16="http://schemas.microsoft.com/office/drawing/2014/main" val="1304732375"/>
                    </a:ext>
                  </a:extLst>
                </a:gridCol>
                <a:gridCol w="649290">
                  <a:extLst>
                    <a:ext uri="{9D8B030D-6E8A-4147-A177-3AD203B41FA5}">
                      <a16:colId xmlns:a16="http://schemas.microsoft.com/office/drawing/2014/main" val="1025314021"/>
                    </a:ext>
                  </a:extLst>
                </a:gridCol>
              </a:tblGrid>
              <a:tr h="129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846087"/>
                  </a:ext>
                </a:extLst>
              </a:tr>
              <a:tr h="386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059926"/>
                  </a:ext>
                </a:extLst>
              </a:tr>
              <a:tr h="165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80.109.017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-5.983.583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58.025.662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773308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19.734.234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-2.357.539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16.523.740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231961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2.634.399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032614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490845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77769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50.075.952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33.950.729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606473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19.371.430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18636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423520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877418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529171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511644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3.255.434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596921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51039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46527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08388"/>
                  </a:ext>
                </a:extLst>
              </a:tr>
              <a:tr h="133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544120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411815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-1.626.899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14.037.819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801853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9.470.797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5.462.724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85467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518172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749639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318500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1.410.354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74689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1.790.517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779976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581778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99275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738455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406290"/>
                  </a:ext>
                </a:extLst>
              </a:tr>
              <a:tr h="12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071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22447" y="4820844"/>
            <a:ext cx="8060297" cy="35826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84BFB77-DD1E-4257-AE38-0968A7563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1267"/>
              </p:ext>
            </p:extLst>
          </p:nvPr>
        </p:nvGraphicFramePr>
        <p:xfrm>
          <a:off x="526424" y="1980734"/>
          <a:ext cx="8080336" cy="2833781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599575230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19840283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601345467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989614735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79224596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79201987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63882655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753423324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836600373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1361498068"/>
                    </a:ext>
                  </a:extLst>
                </a:gridCol>
              </a:tblGrid>
              <a:tr h="127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14074"/>
                  </a:ext>
                </a:extLst>
              </a:tr>
              <a:tr h="3745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879498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623023,8%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489096,6%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06355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243776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2275258,3%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547108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495581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3266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025113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392996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577821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16128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78221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64210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985525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510736"/>
                  </a:ext>
                </a:extLst>
              </a:tr>
              <a:tr h="24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03346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299379,2%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32372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299379,2%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065722"/>
                  </a:ext>
                </a:extLst>
              </a:tr>
              <a:tr h="12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327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6C2504-86B6-4350-9189-9DEFC9A00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788723"/>
              </p:ext>
            </p:extLst>
          </p:nvPr>
        </p:nvGraphicFramePr>
        <p:xfrm>
          <a:off x="540289" y="1844824"/>
          <a:ext cx="8087649" cy="2486261"/>
        </p:xfrm>
        <a:graphic>
          <a:graphicData uri="http://schemas.openxmlformats.org/drawingml/2006/table">
            <a:tbl>
              <a:tblPr/>
              <a:tblGrid>
                <a:gridCol w="271035">
                  <a:extLst>
                    <a:ext uri="{9D8B030D-6E8A-4147-A177-3AD203B41FA5}">
                      <a16:colId xmlns:a16="http://schemas.microsoft.com/office/drawing/2014/main" val="405550301"/>
                    </a:ext>
                  </a:extLst>
                </a:gridCol>
                <a:gridCol w="271035">
                  <a:extLst>
                    <a:ext uri="{9D8B030D-6E8A-4147-A177-3AD203B41FA5}">
                      <a16:colId xmlns:a16="http://schemas.microsoft.com/office/drawing/2014/main" val="552840560"/>
                    </a:ext>
                  </a:extLst>
                </a:gridCol>
                <a:gridCol w="271035">
                  <a:extLst>
                    <a:ext uri="{9D8B030D-6E8A-4147-A177-3AD203B41FA5}">
                      <a16:colId xmlns:a16="http://schemas.microsoft.com/office/drawing/2014/main" val="2380562823"/>
                    </a:ext>
                  </a:extLst>
                </a:gridCol>
                <a:gridCol w="3057260">
                  <a:extLst>
                    <a:ext uri="{9D8B030D-6E8A-4147-A177-3AD203B41FA5}">
                      <a16:colId xmlns:a16="http://schemas.microsoft.com/office/drawing/2014/main" val="1380986454"/>
                    </a:ext>
                  </a:extLst>
                </a:gridCol>
                <a:gridCol w="726370">
                  <a:extLst>
                    <a:ext uri="{9D8B030D-6E8A-4147-A177-3AD203B41FA5}">
                      <a16:colId xmlns:a16="http://schemas.microsoft.com/office/drawing/2014/main" val="2955780256"/>
                    </a:ext>
                  </a:extLst>
                </a:gridCol>
                <a:gridCol w="726370">
                  <a:extLst>
                    <a:ext uri="{9D8B030D-6E8A-4147-A177-3AD203B41FA5}">
                      <a16:colId xmlns:a16="http://schemas.microsoft.com/office/drawing/2014/main" val="2301571981"/>
                    </a:ext>
                  </a:extLst>
                </a:gridCol>
                <a:gridCol w="726370">
                  <a:extLst>
                    <a:ext uri="{9D8B030D-6E8A-4147-A177-3AD203B41FA5}">
                      <a16:colId xmlns:a16="http://schemas.microsoft.com/office/drawing/2014/main" val="3279829724"/>
                    </a:ext>
                  </a:extLst>
                </a:gridCol>
                <a:gridCol w="726370">
                  <a:extLst>
                    <a:ext uri="{9D8B030D-6E8A-4147-A177-3AD203B41FA5}">
                      <a16:colId xmlns:a16="http://schemas.microsoft.com/office/drawing/2014/main" val="270745515"/>
                    </a:ext>
                  </a:extLst>
                </a:gridCol>
                <a:gridCol w="661323">
                  <a:extLst>
                    <a:ext uri="{9D8B030D-6E8A-4147-A177-3AD203B41FA5}">
                      <a16:colId xmlns:a16="http://schemas.microsoft.com/office/drawing/2014/main" val="4202524122"/>
                    </a:ext>
                  </a:extLst>
                </a:gridCol>
                <a:gridCol w="650481">
                  <a:extLst>
                    <a:ext uri="{9D8B030D-6E8A-4147-A177-3AD203B41FA5}">
                      <a16:colId xmlns:a16="http://schemas.microsoft.com/office/drawing/2014/main" val="3585808175"/>
                    </a:ext>
                  </a:extLst>
                </a:gridCol>
              </a:tblGrid>
              <a:tr h="125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414687"/>
                  </a:ext>
                </a:extLst>
              </a:tr>
              <a:tr h="3769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46149"/>
                  </a:ext>
                </a:extLst>
              </a:tr>
              <a:tr h="1615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40.347.229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-1.778.782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32.481.737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983039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3.024.626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1.790.928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936240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899081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36.639.017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30.275.351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524568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36.148.875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-1.946.141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29.820.359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799496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5.540.018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298076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14.876.846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14.126.647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098239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5.083.070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3.505.070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53827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8.609.406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-348.756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6.494.663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47680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740367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402317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178003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661578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629779"/>
                  </a:ext>
                </a:extLst>
              </a:tr>
              <a:tr h="125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17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3333</Words>
  <Application>Microsoft Office PowerPoint</Application>
  <PresentationFormat>Presentación en pantalla (4:3)</PresentationFormat>
  <Paragraphs>1808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NOVIEMBRE DE 2020 PARTIDA 29: MINISTERIO DE LAS CULTURAS, LAS ARTES Y EL PATRIMONIO</vt:lpstr>
      <vt:lpstr>EJECUCIÓN ACUMULADA DE GASTOS A NOVIEMBRE DE 2020  PARTIDA 29 MINISTERIO DE LAS CULTURAS, LAS ARTES Y EL PATRIMONIO</vt:lpstr>
      <vt:lpstr>EJECUCIÓN MENSUAL DE GASTOS A NOVIEMBRE DE 2020  PARTIDA 29 MINISTERIO DE LAS CULTURAS, LAS ARTES Y EL PATRIMONIO</vt:lpstr>
      <vt:lpstr>EJECUCIÓN ACUMULADA DE GASTOS A NOVIEMBRE DE 2020  PARTIDA 29 MINISTERIO DE LAS CULTURAS, LAS ARTES Y EL PATRIMONIO</vt:lpstr>
      <vt:lpstr>EJECUCIÓN ACUMULADA DE GASTOS A NOVIEMBRE DE 2020  PARTIDA 29 MINISTERIO DE LAS CULTURAS, LAS ARTES Y EL PATRIMONIO</vt:lpstr>
      <vt:lpstr>EJECUCIÓN ACUMULADA DE GASTOS A NOVIEMBRE DE 2020  PARTIDA 29 RESUMEN POR CAPÍTULOS</vt:lpstr>
      <vt:lpstr>EJECUCIÓN ACUMULADA DE GASTOS A NOVIEMBRE DE 2020  PARTIDA 29. CAPÍTUO 01. PROGRAMA 01: SUBSECRETARÍA DE LAS CULTURAS Y LAS ARTES </vt:lpstr>
      <vt:lpstr>EJECUCIÓN ACUMULADA DE GASTOS A NOVIEMBRE DE 2020  PARTIDA 29. CAPÍTUO 01. PROGRAMA 01: SUBSECRETARÍA DE LAS CULTURAS Y LAS ARTES </vt:lpstr>
      <vt:lpstr>EJECUCIÓN ACUMULADA DE GASTOS A NOVIEMBRE DE 2020  PARTIDA 29. CAPÍTUO 01. PROGRAMA 02: FONDOS CULTURALES Y ARTÍSTICOS </vt:lpstr>
      <vt:lpstr>EJECUCIÓN ACUMULADA DE GASTOS A NOVIEMBRE DE 2020  PARTIDA 29. CAPÍTUO 02. PROGRAMA 01: SUBSECRETARÍA DEL PATRIMONIO CULTURAL </vt:lpstr>
      <vt:lpstr>EJECUCIÓN ACUMULADA DE GASTOS A NOVIEMBRE DE 2020  PARTIDA 29. CAPÍTUO 03. PROGRAMA 01: SERVICIO NACIONAL DEL PATRIMONIO CULTURAL</vt:lpstr>
      <vt:lpstr>EJECUCIÓN ACUMULADA DE GASTOS A NOVIEMBRE DE 2020  PARTIDA 29. CAPÍTUO 03. PROGRAMA 01: SERVICIO NACIONAL DEL PATRIMONIO CULTURAL </vt:lpstr>
      <vt:lpstr>EJECUCIÓN ACUMULADA DE GASTOS A NOVIEMBRE DE 2020  PARTIDA 29. CAPÍTUO 03. PROGRAMA 02: RED DE BIBLIOTECAS PÚBLICAS </vt:lpstr>
      <vt:lpstr>EJECUCIÓN ACUMULADA DE GASTOS A NOVIEMBRE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31</cp:revision>
  <dcterms:created xsi:type="dcterms:W3CDTF">2020-01-02T20:22:07Z</dcterms:created>
  <dcterms:modified xsi:type="dcterms:W3CDTF">2021-01-07T01:34:32Z</dcterms:modified>
</cp:coreProperties>
</file>