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00679952"/>
        <c:axId val="300675248"/>
      </c:barChart>
      <c:catAx>
        <c:axId val="30067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675248"/>
        <c:crosses val="autoZero"/>
        <c:auto val="1"/>
        <c:lblAlgn val="ctr"/>
        <c:lblOffset val="100"/>
        <c:noMultiLvlLbl val="0"/>
      </c:catAx>
      <c:valAx>
        <c:axId val="30067524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0067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26'!$D$36:$N$36</c:f>
              <c:numCache>
                <c:formatCode>0.0%</c:formatCode>
                <c:ptCount val="11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92330168"/>
        <c:axId val="492320368"/>
      </c:barChart>
      <c:catAx>
        <c:axId val="492330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2320368"/>
        <c:crosses val="autoZero"/>
        <c:auto val="0"/>
        <c:lblAlgn val="ctr"/>
        <c:lblOffset val="100"/>
        <c:noMultiLvlLbl val="0"/>
      </c:catAx>
      <c:valAx>
        <c:axId val="4923203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23301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7454619452218819E-2"/>
                  <c:y val="4.807878864167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872730972610941E-2"/>
                  <c:y val="2.7044318610939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26'!$D$32:$N$32</c:f>
              <c:numCache>
                <c:formatCode>0.0%</c:formatCode>
                <c:ptCount val="11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2362704"/>
        <c:axId val="492370152"/>
      </c:lineChart>
      <c:catAx>
        <c:axId val="49236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2370152"/>
        <c:crosses val="autoZero"/>
        <c:auto val="1"/>
        <c:lblAlgn val="ctr"/>
        <c:lblOffset val="100"/>
        <c:tickLblSkip val="1"/>
        <c:noMultiLvlLbl val="0"/>
      </c:catAx>
      <c:valAx>
        <c:axId val="49237015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23627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1" y="57332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510203"/>
              </p:ext>
            </p:extLst>
          </p:nvPr>
        </p:nvGraphicFramePr>
        <p:xfrm>
          <a:off x="590870" y="2285039"/>
          <a:ext cx="7941571" cy="3044950"/>
        </p:xfrm>
        <a:graphic>
          <a:graphicData uri="http://schemas.openxmlformats.org/drawingml/2006/table">
            <a:tbl>
              <a:tblPr/>
              <a:tblGrid>
                <a:gridCol w="666425"/>
                <a:gridCol w="323413"/>
                <a:gridCol w="323413"/>
                <a:gridCol w="2695103"/>
                <a:gridCol w="692560"/>
                <a:gridCol w="692560"/>
                <a:gridCol w="875500"/>
                <a:gridCol w="875500"/>
                <a:gridCol w="797097"/>
              </a:tblGrid>
              <a:tr h="1752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66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0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-2.770.782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-387.705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-453.189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-635.312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-385.621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-401.161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758502"/>
              </p:ext>
            </p:extLst>
          </p:nvPr>
        </p:nvGraphicFramePr>
        <p:xfrm>
          <a:off x="4572000" y="1844824"/>
          <a:ext cx="402502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062733"/>
              </p:ext>
            </p:extLst>
          </p:nvPr>
        </p:nvGraphicFramePr>
        <p:xfrm>
          <a:off x="417237" y="1866900"/>
          <a:ext cx="8210798" cy="3866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341948"/>
              </p:ext>
            </p:extLst>
          </p:nvPr>
        </p:nvGraphicFramePr>
        <p:xfrm>
          <a:off x="466600" y="1866900"/>
          <a:ext cx="8137848" cy="4226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317952"/>
              </p:ext>
            </p:extLst>
          </p:nvPr>
        </p:nvGraphicFramePr>
        <p:xfrm>
          <a:off x="606313" y="2155817"/>
          <a:ext cx="7350064" cy="3433282"/>
        </p:xfrm>
        <a:graphic>
          <a:graphicData uri="http://schemas.openxmlformats.org/drawingml/2006/table">
            <a:tbl>
              <a:tblPr/>
              <a:tblGrid>
                <a:gridCol w="766512"/>
                <a:gridCol w="2835442"/>
                <a:gridCol w="760015"/>
                <a:gridCol w="714544"/>
                <a:gridCol w="766512"/>
                <a:gridCol w="766512"/>
                <a:gridCol w="740527"/>
              </a:tblGrid>
              <a:tr h="25431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307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132.871.627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-8.831.365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91.422.550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29.088.518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25.818.556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4.461.991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-454.261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3.715.294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61.319.681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-15.783.114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44.101.570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6.332.098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11.014.746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446409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02365"/>
              </p:ext>
            </p:extLst>
          </p:nvPr>
        </p:nvGraphicFramePr>
        <p:xfrm>
          <a:off x="585596" y="2451368"/>
          <a:ext cx="7509522" cy="1769718"/>
        </p:xfrm>
        <a:graphic>
          <a:graphicData uri="http://schemas.openxmlformats.org/drawingml/2006/table">
            <a:tbl>
              <a:tblPr/>
              <a:tblGrid>
                <a:gridCol w="721017"/>
                <a:gridCol w="318664"/>
                <a:gridCol w="2587935"/>
                <a:gridCol w="714580"/>
                <a:gridCol w="798269"/>
                <a:gridCol w="798269"/>
                <a:gridCol w="785394"/>
                <a:gridCol w="785394"/>
              </a:tblGrid>
              <a:tr h="195279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8043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7.439.362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125.432.265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-8.473.087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85.287.053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123.869.924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83.750.075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2938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921821"/>
              </p:ext>
            </p:extLst>
          </p:nvPr>
        </p:nvGraphicFramePr>
        <p:xfrm>
          <a:off x="580299" y="2017634"/>
          <a:ext cx="7860248" cy="3769249"/>
        </p:xfrm>
        <a:graphic>
          <a:graphicData uri="http://schemas.openxmlformats.org/drawingml/2006/table">
            <a:tbl>
              <a:tblPr/>
              <a:tblGrid>
                <a:gridCol w="796487"/>
                <a:gridCol w="334120"/>
                <a:gridCol w="334120"/>
                <a:gridCol w="2460335"/>
                <a:gridCol w="789737"/>
                <a:gridCol w="715489"/>
                <a:gridCol w="782988"/>
                <a:gridCol w="823486"/>
                <a:gridCol w="823486"/>
              </a:tblGrid>
              <a:tr h="1872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35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9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7.439.362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4.994.206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4.455.818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-327.103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873443"/>
              </p:ext>
            </p:extLst>
          </p:nvPr>
        </p:nvGraphicFramePr>
        <p:xfrm>
          <a:off x="405024" y="1916831"/>
          <a:ext cx="8210801" cy="4320524"/>
        </p:xfrm>
        <a:graphic>
          <a:graphicData uri="http://schemas.openxmlformats.org/drawingml/2006/table">
            <a:tbl>
              <a:tblPr/>
              <a:tblGrid>
                <a:gridCol w="768061"/>
                <a:gridCol w="283724"/>
                <a:gridCol w="283724"/>
                <a:gridCol w="3232733"/>
                <a:gridCol w="765196"/>
                <a:gridCol w="641962"/>
                <a:gridCol w="768061"/>
                <a:gridCol w="768061"/>
                <a:gridCol w="699279"/>
              </a:tblGrid>
              <a:tr h="1646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42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123.869.924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-5.594.238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83.750.075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24.094.312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1.554.600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21.362.738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2.657.999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58.873.876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-12.685.229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42.038.482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47.931.329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-6.897.901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35.809.451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18.502.092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-1.982.004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14.334.725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1.666.422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6.408.110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-4.208.419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1.722.062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1.141.054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467.993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406.288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-306.575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8.532.448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-80.743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6.739.046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3.768.624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-664.000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6.148.196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26985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984831"/>
              </p:ext>
            </p:extLst>
          </p:nvPr>
        </p:nvGraphicFramePr>
        <p:xfrm>
          <a:off x="474239" y="1628801"/>
          <a:ext cx="8141582" cy="4320472"/>
        </p:xfrm>
        <a:graphic>
          <a:graphicData uri="http://schemas.openxmlformats.org/drawingml/2006/table">
            <a:tbl>
              <a:tblPr/>
              <a:tblGrid>
                <a:gridCol w="761585"/>
                <a:gridCol w="281333"/>
                <a:gridCol w="281333"/>
                <a:gridCol w="3205482"/>
                <a:gridCol w="758744"/>
                <a:gridCol w="636550"/>
                <a:gridCol w="761585"/>
                <a:gridCol w="761585"/>
                <a:gridCol w="693385"/>
              </a:tblGrid>
              <a:tr h="2442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39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5.275.582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-2.718.693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2.735.525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-166.213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221.342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152.726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6.332.098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6.332.098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11.014.746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4.320.656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3.622.766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3.366.690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4.320.656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3.622.766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3.366.690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11.766.310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2.070.428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7.648.056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11.766.310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2.070.428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7.648.056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3776</TotalTime>
  <Words>1465</Words>
  <Application>Microsoft Office PowerPoint</Application>
  <PresentationFormat>Presentación en pantalla (4:3)</PresentationFormat>
  <Paragraphs>830</Paragraphs>
  <Slides>10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Verdana</vt:lpstr>
      <vt:lpstr>1_Tema de Office</vt:lpstr>
      <vt:lpstr>Tema de Office</vt:lpstr>
      <vt:lpstr>EJECUCIÓN PRESUPUESTARIA DE GASTOS ACUMULADA AL MES DE NOVIEMBRE DE 2020 PARTIDA 26: MINISTERIO DEL DEPORTE</vt:lpstr>
      <vt:lpstr>EJECUCIÓN ACUMULADA DE GASTOS A NOVIEMBRE DE 2020  PARTIDA 26 MINISTERIO DEL DEPORTE</vt:lpstr>
      <vt:lpstr>EJECUCIÓN ACUMULADA DE GASTOS A NOVIEMBRE DE 2020  PARTIDA 26 MINISTERIO DEL DEPORTE</vt:lpstr>
      <vt:lpstr>EJECUCIÓN ACUMULADA DE GASTOS A NOVIEMBRE DE 2020  PARTIDA 26 MINISTERIO DEL DEPORTE</vt:lpstr>
      <vt:lpstr>EJECUCIÓN ACUMULADA DE GASTOS A NOVIEMBRE DE 2019  PARTIDA 26 MINISTERIO DEL DEPORTE</vt:lpstr>
      <vt:lpstr>EJECUCIÓN ACUMULADA DE GASTOS A NOVIEMBRE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301</cp:revision>
  <cp:lastPrinted>2019-06-03T14:10:49Z</cp:lastPrinted>
  <dcterms:created xsi:type="dcterms:W3CDTF">2016-06-23T13:38:47Z</dcterms:created>
  <dcterms:modified xsi:type="dcterms:W3CDTF">2021-01-06T03:38:52Z</dcterms:modified>
</cp:coreProperties>
</file>