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09-41F4-AB5C-411EDF465447}"/>
                </c:ext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9-41F4-AB5C-411EDF465447}"/>
                </c:ext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09-41F4-AB5C-411EDF4654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0518016"/>
        <c:axId val="310520760"/>
        <c:axId val="0"/>
      </c:bar3DChart>
      <c:catAx>
        <c:axId val="31051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0520760"/>
        <c:crosses val="autoZero"/>
        <c:auto val="1"/>
        <c:lblAlgn val="ctr"/>
        <c:lblOffset val="100"/>
        <c:noMultiLvlLbl val="0"/>
      </c:catAx>
      <c:valAx>
        <c:axId val="310520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051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44-442F-B20D-E62E7D6D0A49}"/>
            </c:ext>
          </c:extLst>
        </c:ser>
        <c:ser>
          <c:idx val="1"/>
          <c:order val="1"/>
          <c:tx>
            <c:strRef>
              <c:f>'Partida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44-442F-B20D-E62E7D6D0A49}"/>
            </c:ext>
          </c:extLst>
        </c:ser>
        <c:ser>
          <c:idx val="2"/>
          <c:order val="2"/>
          <c:tx>
            <c:strRef>
              <c:f>'Partida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25'!$D$37:$N$37</c:f>
              <c:numCache>
                <c:formatCode>0.0%</c:formatCode>
                <c:ptCount val="11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44-442F-B20D-E62E7D6D0A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3855328"/>
        <c:axId val="433855720"/>
      </c:barChart>
      <c:catAx>
        <c:axId val="43385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855720"/>
        <c:crosses val="autoZero"/>
        <c:auto val="0"/>
        <c:lblAlgn val="ctr"/>
        <c:lblOffset val="100"/>
        <c:noMultiLvlLbl val="0"/>
      </c:catAx>
      <c:valAx>
        <c:axId val="4338557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8553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45-485A-88F7-F2E7880E94D2}"/>
            </c:ext>
          </c:extLst>
        </c:ser>
        <c:ser>
          <c:idx val="1"/>
          <c:order val="1"/>
          <c:tx>
            <c:strRef>
              <c:f>'Partida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45-485A-88F7-F2E7880E94D2}"/>
            </c:ext>
          </c:extLst>
        </c:ser>
        <c:ser>
          <c:idx val="2"/>
          <c:order val="2"/>
          <c:tx>
            <c:strRef>
              <c:f>'Partida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45-485A-88F7-F2E7880E94D2}"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45-485A-88F7-F2E7880E94D2}"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45-485A-88F7-F2E7880E94D2}"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45-485A-88F7-F2E7880E94D2}"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45-485A-88F7-F2E7880E94D2}"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45-485A-88F7-F2E7880E94D2}"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45-485A-88F7-F2E7880E94D2}"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45-485A-88F7-F2E7880E94D2}"/>
                </c:ext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45-485A-88F7-F2E7880E94D2}"/>
                </c:ext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45-485A-88F7-F2E7880E94D2}"/>
                </c:ext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45-485A-88F7-F2E7880E94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25'!$D$33:$N$33</c:f>
              <c:numCache>
                <c:formatCode>0.0%</c:formatCode>
                <c:ptCount val="11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045-485A-88F7-F2E7880E94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2574024"/>
        <c:axId val="433854544"/>
      </c:lineChart>
      <c:catAx>
        <c:axId val="33257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854544"/>
        <c:crosses val="autoZero"/>
        <c:auto val="1"/>
        <c:lblAlgn val="ctr"/>
        <c:lblOffset val="100"/>
        <c:tickLblSkip val="1"/>
        <c:noMultiLvlLbl val="0"/>
      </c:catAx>
      <c:valAx>
        <c:axId val="4338545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257402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392" y="617507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6335" y="824776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334" y="1562590"/>
            <a:ext cx="7790769" cy="232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EAA69E6-39B1-4994-9994-450BF76FB4A2}"/>
              </a:ext>
            </a:extLst>
          </p:cNvPr>
          <p:cNvSpPr txBox="1">
            <a:spLocks/>
          </p:cNvSpPr>
          <p:nvPr/>
        </p:nvSpPr>
        <p:spPr>
          <a:xfrm>
            <a:off x="527392" y="5686108"/>
            <a:ext cx="7869561" cy="39808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36CBC8-6F96-464E-82DF-128CC40E5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96419"/>
              </p:ext>
            </p:extLst>
          </p:nvPr>
        </p:nvGraphicFramePr>
        <p:xfrm>
          <a:off x="549798" y="1904839"/>
          <a:ext cx="7825023" cy="3781269"/>
        </p:xfrm>
        <a:graphic>
          <a:graphicData uri="http://schemas.openxmlformats.org/drawingml/2006/table">
            <a:tbl>
              <a:tblPr/>
              <a:tblGrid>
                <a:gridCol w="367372">
                  <a:extLst>
                    <a:ext uri="{9D8B030D-6E8A-4147-A177-3AD203B41FA5}">
                      <a16:colId xmlns:a16="http://schemas.microsoft.com/office/drawing/2014/main" val="1594884244"/>
                    </a:ext>
                  </a:extLst>
                </a:gridCol>
                <a:gridCol w="367372">
                  <a:extLst>
                    <a:ext uri="{9D8B030D-6E8A-4147-A177-3AD203B41FA5}">
                      <a16:colId xmlns:a16="http://schemas.microsoft.com/office/drawing/2014/main" val="1650155086"/>
                    </a:ext>
                  </a:extLst>
                </a:gridCol>
                <a:gridCol w="367372">
                  <a:extLst>
                    <a:ext uri="{9D8B030D-6E8A-4147-A177-3AD203B41FA5}">
                      <a16:colId xmlns:a16="http://schemas.microsoft.com/office/drawing/2014/main" val="1024800824"/>
                    </a:ext>
                  </a:extLst>
                </a:gridCol>
                <a:gridCol w="2527519">
                  <a:extLst>
                    <a:ext uri="{9D8B030D-6E8A-4147-A177-3AD203B41FA5}">
                      <a16:colId xmlns:a16="http://schemas.microsoft.com/office/drawing/2014/main" val="38791862"/>
                    </a:ext>
                  </a:extLst>
                </a:gridCol>
                <a:gridCol w="852303">
                  <a:extLst>
                    <a:ext uri="{9D8B030D-6E8A-4147-A177-3AD203B41FA5}">
                      <a16:colId xmlns:a16="http://schemas.microsoft.com/office/drawing/2014/main" val="2089648654"/>
                    </a:ext>
                  </a:extLst>
                </a:gridCol>
                <a:gridCol w="782502">
                  <a:extLst>
                    <a:ext uri="{9D8B030D-6E8A-4147-A177-3AD203B41FA5}">
                      <a16:colId xmlns:a16="http://schemas.microsoft.com/office/drawing/2014/main" val="1367546651"/>
                    </a:ext>
                  </a:extLst>
                </a:gridCol>
                <a:gridCol w="826587">
                  <a:extLst>
                    <a:ext uri="{9D8B030D-6E8A-4147-A177-3AD203B41FA5}">
                      <a16:colId xmlns:a16="http://schemas.microsoft.com/office/drawing/2014/main" val="2734029466"/>
                    </a:ext>
                  </a:extLst>
                </a:gridCol>
                <a:gridCol w="837608">
                  <a:extLst>
                    <a:ext uri="{9D8B030D-6E8A-4147-A177-3AD203B41FA5}">
                      <a16:colId xmlns:a16="http://schemas.microsoft.com/office/drawing/2014/main" val="1625962828"/>
                    </a:ext>
                  </a:extLst>
                </a:gridCol>
                <a:gridCol w="896388">
                  <a:extLst>
                    <a:ext uri="{9D8B030D-6E8A-4147-A177-3AD203B41FA5}">
                      <a16:colId xmlns:a16="http://schemas.microsoft.com/office/drawing/2014/main" val="1225387789"/>
                    </a:ext>
                  </a:extLst>
                </a:gridCol>
              </a:tblGrid>
              <a:tr h="1535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27773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239974"/>
                  </a:ext>
                </a:extLst>
              </a:tr>
              <a:tr h="201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767114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9.541.332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8.646.055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513253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23449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335333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109494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997682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097459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482512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188941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345383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343393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83694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17212"/>
                  </a:ext>
                </a:extLst>
              </a:tr>
              <a:tr h="191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52978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68348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60971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160484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51009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40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27106"/>
              </p:ext>
            </p:extLst>
          </p:nvPr>
        </p:nvGraphicFramePr>
        <p:xfrm>
          <a:off x="4499992" y="1600200"/>
          <a:ext cx="4091463" cy="44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815399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805089"/>
              </p:ext>
            </p:extLst>
          </p:nvPr>
        </p:nvGraphicFramePr>
        <p:xfrm>
          <a:off x="539552" y="1988840"/>
          <a:ext cx="8064896" cy="3205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4CAF5344-124F-4DD0-97C8-7B426F0C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5776921"/>
            <a:ext cx="8064896" cy="265680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4705"/>
            <a:ext cx="7980717" cy="5950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674605A-31FC-4B61-AC2C-A88B9C51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5637" y="5733256"/>
            <a:ext cx="7848872" cy="216024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842888"/>
              </p:ext>
            </p:extLst>
          </p:nvPr>
        </p:nvGraphicFramePr>
        <p:xfrm>
          <a:off x="479715" y="1814479"/>
          <a:ext cx="7848872" cy="322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2160" y="783299"/>
            <a:ext cx="7620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6784" y="5847031"/>
            <a:ext cx="7575616" cy="227670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6784" y="1411672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B5E066E-683C-4B3E-96F1-AFE9E9E91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062164"/>
              </p:ext>
            </p:extLst>
          </p:nvPr>
        </p:nvGraphicFramePr>
        <p:xfrm>
          <a:off x="611560" y="2132857"/>
          <a:ext cx="7560841" cy="2837154"/>
        </p:xfrm>
        <a:graphic>
          <a:graphicData uri="http://schemas.openxmlformats.org/drawingml/2006/table">
            <a:tbl>
              <a:tblPr/>
              <a:tblGrid>
                <a:gridCol w="395235">
                  <a:extLst>
                    <a:ext uri="{9D8B030D-6E8A-4147-A177-3AD203B41FA5}">
                      <a16:colId xmlns:a16="http://schemas.microsoft.com/office/drawing/2014/main" val="1743269466"/>
                    </a:ext>
                  </a:extLst>
                </a:gridCol>
                <a:gridCol w="2940545">
                  <a:extLst>
                    <a:ext uri="{9D8B030D-6E8A-4147-A177-3AD203B41FA5}">
                      <a16:colId xmlns:a16="http://schemas.microsoft.com/office/drawing/2014/main" val="3663130104"/>
                    </a:ext>
                  </a:extLst>
                </a:gridCol>
                <a:gridCol w="869517">
                  <a:extLst>
                    <a:ext uri="{9D8B030D-6E8A-4147-A177-3AD203B41FA5}">
                      <a16:colId xmlns:a16="http://schemas.microsoft.com/office/drawing/2014/main" val="3102347383"/>
                    </a:ext>
                  </a:extLst>
                </a:gridCol>
                <a:gridCol w="889279">
                  <a:extLst>
                    <a:ext uri="{9D8B030D-6E8A-4147-A177-3AD203B41FA5}">
                      <a16:colId xmlns:a16="http://schemas.microsoft.com/office/drawing/2014/main" val="1296388765"/>
                    </a:ext>
                  </a:extLst>
                </a:gridCol>
                <a:gridCol w="743041">
                  <a:extLst>
                    <a:ext uri="{9D8B030D-6E8A-4147-A177-3AD203B41FA5}">
                      <a16:colId xmlns:a16="http://schemas.microsoft.com/office/drawing/2014/main" val="842258402"/>
                    </a:ext>
                  </a:extLst>
                </a:gridCol>
                <a:gridCol w="901136">
                  <a:extLst>
                    <a:ext uri="{9D8B030D-6E8A-4147-A177-3AD203B41FA5}">
                      <a16:colId xmlns:a16="http://schemas.microsoft.com/office/drawing/2014/main" val="4104048481"/>
                    </a:ext>
                  </a:extLst>
                </a:gridCol>
                <a:gridCol w="822088">
                  <a:extLst>
                    <a:ext uri="{9D8B030D-6E8A-4147-A177-3AD203B41FA5}">
                      <a16:colId xmlns:a16="http://schemas.microsoft.com/office/drawing/2014/main" val="3545270631"/>
                    </a:ext>
                  </a:extLst>
                </a:gridCol>
              </a:tblGrid>
              <a:tr h="218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7910"/>
                  </a:ext>
                </a:extLst>
              </a:tr>
              <a:tr h="534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064284"/>
                  </a:ext>
                </a:extLst>
              </a:tr>
              <a:tr h="19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60.827.717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50.900.970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90671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37.942.003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34.023.316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346447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6.296.593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-885.909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659256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776688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458855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421541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39096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31356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670015"/>
                  </a:ext>
                </a:extLst>
              </a:tr>
              <a:tr h="218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70878"/>
                  </a:ext>
                </a:extLst>
              </a:tr>
              <a:tr h="18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36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822286"/>
            <a:ext cx="79928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539550" y="1650011"/>
            <a:ext cx="799288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en miles de pesos de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611559" y="6119718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E39C47-C52F-4D20-B280-A767611B2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62"/>
              </p:ext>
            </p:extLst>
          </p:nvPr>
        </p:nvGraphicFramePr>
        <p:xfrm>
          <a:off x="539550" y="2274084"/>
          <a:ext cx="7992889" cy="1226924"/>
        </p:xfrm>
        <a:graphic>
          <a:graphicData uri="http://schemas.openxmlformats.org/drawingml/2006/table">
            <a:tbl>
              <a:tblPr/>
              <a:tblGrid>
                <a:gridCol w="407800">
                  <a:extLst>
                    <a:ext uri="{9D8B030D-6E8A-4147-A177-3AD203B41FA5}">
                      <a16:colId xmlns:a16="http://schemas.microsoft.com/office/drawing/2014/main" val="2754575556"/>
                    </a:ext>
                  </a:extLst>
                </a:gridCol>
                <a:gridCol w="407800">
                  <a:extLst>
                    <a:ext uri="{9D8B030D-6E8A-4147-A177-3AD203B41FA5}">
                      <a16:colId xmlns:a16="http://schemas.microsoft.com/office/drawing/2014/main" val="1061428441"/>
                    </a:ext>
                  </a:extLst>
                </a:gridCol>
                <a:gridCol w="2593611">
                  <a:extLst>
                    <a:ext uri="{9D8B030D-6E8A-4147-A177-3AD203B41FA5}">
                      <a16:colId xmlns:a16="http://schemas.microsoft.com/office/drawing/2014/main" val="4112309275"/>
                    </a:ext>
                  </a:extLst>
                </a:gridCol>
                <a:gridCol w="897161">
                  <a:extLst>
                    <a:ext uri="{9D8B030D-6E8A-4147-A177-3AD203B41FA5}">
                      <a16:colId xmlns:a16="http://schemas.microsoft.com/office/drawing/2014/main" val="3150748817"/>
                    </a:ext>
                  </a:extLst>
                </a:gridCol>
                <a:gridCol w="880849">
                  <a:extLst>
                    <a:ext uri="{9D8B030D-6E8A-4147-A177-3AD203B41FA5}">
                      <a16:colId xmlns:a16="http://schemas.microsoft.com/office/drawing/2014/main" val="366270562"/>
                    </a:ext>
                  </a:extLst>
                </a:gridCol>
                <a:gridCol w="848226">
                  <a:extLst>
                    <a:ext uri="{9D8B030D-6E8A-4147-A177-3AD203B41FA5}">
                      <a16:colId xmlns:a16="http://schemas.microsoft.com/office/drawing/2014/main" val="1842859799"/>
                    </a:ext>
                  </a:extLst>
                </a:gridCol>
                <a:gridCol w="962409">
                  <a:extLst>
                    <a:ext uri="{9D8B030D-6E8A-4147-A177-3AD203B41FA5}">
                      <a16:colId xmlns:a16="http://schemas.microsoft.com/office/drawing/2014/main" val="3788119850"/>
                    </a:ext>
                  </a:extLst>
                </a:gridCol>
                <a:gridCol w="995033">
                  <a:extLst>
                    <a:ext uri="{9D8B030D-6E8A-4147-A177-3AD203B41FA5}">
                      <a16:colId xmlns:a16="http://schemas.microsoft.com/office/drawing/2014/main" val="151117335"/>
                    </a:ext>
                  </a:extLst>
                </a:gridCol>
              </a:tblGrid>
              <a:tr h="169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228820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80888"/>
                  </a:ext>
                </a:extLst>
              </a:tr>
              <a:tr h="179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25.570.190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734849"/>
                  </a:ext>
                </a:extLst>
              </a:tr>
              <a:tr h="16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13.657.130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59360"/>
                  </a:ext>
                </a:extLst>
              </a:tr>
              <a:tr h="19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520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7" y="677727"/>
            <a:ext cx="812491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D6C0A1F-0C69-48E1-B7F9-610D6FE94F7D}"/>
              </a:ext>
            </a:extLst>
          </p:cNvPr>
          <p:cNvSpPr txBox="1">
            <a:spLocks/>
          </p:cNvSpPr>
          <p:nvPr/>
        </p:nvSpPr>
        <p:spPr>
          <a:xfrm>
            <a:off x="407530" y="1389262"/>
            <a:ext cx="8124912" cy="266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9ACDF0-A14D-4608-95A4-68636D12C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208085"/>
              </p:ext>
            </p:extLst>
          </p:nvPr>
        </p:nvGraphicFramePr>
        <p:xfrm>
          <a:off x="426677" y="1679526"/>
          <a:ext cx="8105765" cy="4267543"/>
        </p:xfrm>
        <a:graphic>
          <a:graphicData uri="http://schemas.openxmlformats.org/drawingml/2006/table">
            <a:tbl>
              <a:tblPr/>
              <a:tblGrid>
                <a:gridCol w="295400">
                  <a:extLst>
                    <a:ext uri="{9D8B030D-6E8A-4147-A177-3AD203B41FA5}">
                      <a16:colId xmlns:a16="http://schemas.microsoft.com/office/drawing/2014/main" val="1325951187"/>
                    </a:ext>
                  </a:extLst>
                </a:gridCol>
                <a:gridCol w="295400">
                  <a:extLst>
                    <a:ext uri="{9D8B030D-6E8A-4147-A177-3AD203B41FA5}">
                      <a16:colId xmlns:a16="http://schemas.microsoft.com/office/drawing/2014/main" val="2760711312"/>
                    </a:ext>
                  </a:extLst>
                </a:gridCol>
                <a:gridCol w="295400">
                  <a:extLst>
                    <a:ext uri="{9D8B030D-6E8A-4147-A177-3AD203B41FA5}">
                      <a16:colId xmlns:a16="http://schemas.microsoft.com/office/drawing/2014/main" val="2038462828"/>
                    </a:ext>
                  </a:extLst>
                </a:gridCol>
                <a:gridCol w="3332106">
                  <a:extLst>
                    <a:ext uri="{9D8B030D-6E8A-4147-A177-3AD203B41FA5}">
                      <a16:colId xmlns:a16="http://schemas.microsoft.com/office/drawing/2014/main" val="782599395"/>
                    </a:ext>
                  </a:extLst>
                </a:gridCol>
                <a:gridCol w="791671">
                  <a:extLst>
                    <a:ext uri="{9D8B030D-6E8A-4147-A177-3AD203B41FA5}">
                      <a16:colId xmlns:a16="http://schemas.microsoft.com/office/drawing/2014/main" val="3248081954"/>
                    </a:ext>
                  </a:extLst>
                </a:gridCol>
                <a:gridCol w="791671">
                  <a:extLst>
                    <a:ext uri="{9D8B030D-6E8A-4147-A177-3AD203B41FA5}">
                      <a16:colId xmlns:a16="http://schemas.microsoft.com/office/drawing/2014/main" val="661496885"/>
                    </a:ext>
                  </a:extLst>
                </a:gridCol>
                <a:gridCol w="791671">
                  <a:extLst>
                    <a:ext uri="{9D8B030D-6E8A-4147-A177-3AD203B41FA5}">
                      <a16:colId xmlns:a16="http://schemas.microsoft.com/office/drawing/2014/main" val="1247843381"/>
                    </a:ext>
                  </a:extLst>
                </a:gridCol>
                <a:gridCol w="791671">
                  <a:extLst>
                    <a:ext uri="{9D8B030D-6E8A-4147-A177-3AD203B41FA5}">
                      <a16:colId xmlns:a16="http://schemas.microsoft.com/office/drawing/2014/main" val="1000777357"/>
                    </a:ext>
                  </a:extLst>
                </a:gridCol>
                <a:gridCol w="720775">
                  <a:extLst>
                    <a:ext uri="{9D8B030D-6E8A-4147-A177-3AD203B41FA5}">
                      <a16:colId xmlns:a16="http://schemas.microsoft.com/office/drawing/2014/main" val="1272569589"/>
                    </a:ext>
                  </a:extLst>
                </a:gridCol>
              </a:tblGrid>
              <a:tr h="131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227381"/>
                  </a:ext>
                </a:extLst>
              </a:tr>
              <a:tr h="403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90170"/>
                  </a:ext>
                </a:extLst>
              </a:tr>
              <a:tr h="173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32.007.728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-1.378.534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25.570.190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55398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17.181.031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727.884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15.128.945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82812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2.875.267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-427.659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2.608.697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853264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222930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759901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10.957.121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-1.571.792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7.162.029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468676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01205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67383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10.751.483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-1.383.188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7.066.165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693603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726.923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554.462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543035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181.519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906632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780044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5.709.406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-827.175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3.713.052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969739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333.953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561.855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698670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397.893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76686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1.245.253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-50.243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787.122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312786"/>
                  </a:ext>
                </a:extLst>
              </a:tr>
              <a:tr h="26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-570.089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77837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893.959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-99.598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568.399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045653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175.404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-19.536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47126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95.864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008021"/>
                  </a:ext>
                </a:extLst>
              </a:tr>
              <a:tr h="13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62417"/>
                  </a:ext>
                </a:extLst>
              </a:tr>
              <a:tr h="26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44515"/>
                  </a:ext>
                </a:extLst>
              </a:tr>
              <a:tr h="26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65286"/>
                  </a:ext>
                </a:extLst>
              </a:tr>
              <a:tr h="26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506898"/>
                  </a:ext>
                </a:extLst>
              </a:tr>
            </a:tbl>
          </a:graphicData>
        </a:graphic>
      </p:graphicFrame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9B27A15-84FC-460B-8B83-7A69E499851B}"/>
              </a:ext>
            </a:extLst>
          </p:cNvPr>
          <p:cNvSpPr txBox="1">
            <a:spLocks/>
          </p:cNvSpPr>
          <p:nvPr/>
        </p:nvSpPr>
        <p:spPr>
          <a:xfrm>
            <a:off x="426677" y="6180273"/>
            <a:ext cx="7848872" cy="27306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7" y="667465"/>
            <a:ext cx="8124912" cy="5863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4BFB5BF9-6CFD-4CA1-A341-78CB277A4DB7}"/>
              </a:ext>
            </a:extLst>
          </p:cNvPr>
          <p:cNvSpPr txBox="1">
            <a:spLocks/>
          </p:cNvSpPr>
          <p:nvPr/>
        </p:nvSpPr>
        <p:spPr>
          <a:xfrm>
            <a:off x="425648" y="5700877"/>
            <a:ext cx="8131632" cy="39128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0E6B4244-14DD-47E8-B804-535F2F11A1F6}"/>
              </a:ext>
            </a:extLst>
          </p:cNvPr>
          <p:cNvSpPr txBox="1">
            <a:spLocks/>
          </p:cNvSpPr>
          <p:nvPr/>
        </p:nvSpPr>
        <p:spPr>
          <a:xfrm>
            <a:off x="404819" y="1308126"/>
            <a:ext cx="8124912" cy="266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1412C5-B189-44AF-9930-52AFC934E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8028"/>
              </p:ext>
            </p:extLst>
          </p:nvPr>
        </p:nvGraphicFramePr>
        <p:xfrm>
          <a:off x="432366" y="1693661"/>
          <a:ext cx="8097362" cy="4007215"/>
        </p:xfrm>
        <a:graphic>
          <a:graphicData uri="http://schemas.openxmlformats.org/drawingml/2006/table">
            <a:tbl>
              <a:tblPr/>
              <a:tblGrid>
                <a:gridCol w="295093">
                  <a:extLst>
                    <a:ext uri="{9D8B030D-6E8A-4147-A177-3AD203B41FA5}">
                      <a16:colId xmlns:a16="http://schemas.microsoft.com/office/drawing/2014/main" val="3676143381"/>
                    </a:ext>
                  </a:extLst>
                </a:gridCol>
                <a:gridCol w="295093">
                  <a:extLst>
                    <a:ext uri="{9D8B030D-6E8A-4147-A177-3AD203B41FA5}">
                      <a16:colId xmlns:a16="http://schemas.microsoft.com/office/drawing/2014/main" val="691607202"/>
                    </a:ext>
                  </a:extLst>
                </a:gridCol>
                <a:gridCol w="295093">
                  <a:extLst>
                    <a:ext uri="{9D8B030D-6E8A-4147-A177-3AD203B41FA5}">
                      <a16:colId xmlns:a16="http://schemas.microsoft.com/office/drawing/2014/main" val="2714640566"/>
                    </a:ext>
                  </a:extLst>
                </a:gridCol>
                <a:gridCol w="3328655">
                  <a:extLst>
                    <a:ext uri="{9D8B030D-6E8A-4147-A177-3AD203B41FA5}">
                      <a16:colId xmlns:a16="http://schemas.microsoft.com/office/drawing/2014/main" val="1054217333"/>
                    </a:ext>
                  </a:extLst>
                </a:gridCol>
                <a:gridCol w="790850">
                  <a:extLst>
                    <a:ext uri="{9D8B030D-6E8A-4147-A177-3AD203B41FA5}">
                      <a16:colId xmlns:a16="http://schemas.microsoft.com/office/drawing/2014/main" val="1886311921"/>
                    </a:ext>
                  </a:extLst>
                </a:gridCol>
                <a:gridCol w="790850">
                  <a:extLst>
                    <a:ext uri="{9D8B030D-6E8A-4147-A177-3AD203B41FA5}">
                      <a16:colId xmlns:a16="http://schemas.microsoft.com/office/drawing/2014/main" val="2679559440"/>
                    </a:ext>
                  </a:extLst>
                </a:gridCol>
                <a:gridCol w="790850">
                  <a:extLst>
                    <a:ext uri="{9D8B030D-6E8A-4147-A177-3AD203B41FA5}">
                      <a16:colId xmlns:a16="http://schemas.microsoft.com/office/drawing/2014/main" val="4249942426"/>
                    </a:ext>
                  </a:extLst>
                </a:gridCol>
                <a:gridCol w="790850">
                  <a:extLst>
                    <a:ext uri="{9D8B030D-6E8A-4147-A177-3AD203B41FA5}">
                      <a16:colId xmlns:a16="http://schemas.microsoft.com/office/drawing/2014/main" val="1628106562"/>
                    </a:ext>
                  </a:extLst>
                </a:gridCol>
                <a:gridCol w="720028">
                  <a:extLst>
                    <a:ext uri="{9D8B030D-6E8A-4147-A177-3AD203B41FA5}">
                      <a16:colId xmlns:a16="http://schemas.microsoft.com/office/drawing/2014/main" val="1819893774"/>
                    </a:ext>
                  </a:extLst>
                </a:gridCol>
              </a:tblGrid>
              <a:tr h="137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753100"/>
                  </a:ext>
                </a:extLst>
              </a:tr>
              <a:tr h="275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091238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193813"/>
                  </a:ext>
                </a:extLst>
              </a:tr>
              <a:tr h="275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5396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844579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859135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872536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756770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842489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76347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292784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378042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511676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40385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82650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737.164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489.321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58161"/>
                  </a:ext>
                </a:extLst>
              </a:tr>
              <a:tr h="172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-54.010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92706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794734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310.886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1019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04313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883909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34922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18135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451534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92325"/>
                  </a:ext>
                </a:extLst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18743"/>
                  </a:ext>
                </a:extLst>
              </a:tr>
            </a:tbl>
          </a:graphicData>
        </a:graphic>
      </p:graphicFrame>
      <p:sp>
        <p:nvSpPr>
          <p:cNvPr id="13" name="3 Marcador de pie de página">
            <a:extLst>
              <a:ext uri="{FF2B5EF4-FFF2-40B4-BE49-F238E27FC236}">
                <a16:creationId xmlns:a16="http://schemas.microsoft.com/office/drawing/2014/main" id="{7C966675-2287-4F65-8FE5-1421AAE9F4C6}"/>
              </a:ext>
            </a:extLst>
          </p:cNvPr>
          <p:cNvSpPr txBox="1">
            <a:spLocks/>
          </p:cNvSpPr>
          <p:nvPr/>
        </p:nvSpPr>
        <p:spPr>
          <a:xfrm>
            <a:off x="426676" y="6190535"/>
            <a:ext cx="8103051" cy="26280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3" y="6335050"/>
            <a:ext cx="7820355" cy="20240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0406" y="756513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50150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1F3D696B-A209-4664-B84C-8BEC51EF2C2C}"/>
              </a:ext>
            </a:extLst>
          </p:cNvPr>
          <p:cNvSpPr txBox="1">
            <a:spLocks/>
          </p:cNvSpPr>
          <p:nvPr/>
        </p:nvSpPr>
        <p:spPr>
          <a:xfrm>
            <a:off x="540406" y="537635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1DBFB8-4086-4EA1-8ADE-06C0D58CE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93940"/>
              </p:ext>
            </p:extLst>
          </p:nvPr>
        </p:nvGraphicFramePr>
        <p:xfrm>
          <a:off x="540406" y="1918706"/>
          <a:ext cx="7805453" cy="3431252"/>
        </p:xfrm>
        <a:graphic>
          <a:graphicData uri="http://schemas.openxmlformats.org/drawingml/2006/table">
            <a:tbl>
              <a:tblPr/>
              <a:tblGrid>
                <a:gridCol w="354632">
                  <a:extLst>
                    <a:ext uri="{9D8B030D-6E8A-4147-A177-3AD203B41FA5}">
                      <a16:colId xmlns:a16="http://schemas.microsoft.com/office/drawing/2014/main" val="1898011518"/>
                    </a:ext>
                  </a:extLst>
                </a:gridCol>
                <a:gridCol w="354632">
                  <a:extLst>
                    <a:ext uri="{9D8B030D-6E8A-4147-A177-3AD203B41FA5}">
                      <a16:colId xmlns:a16="http://schemas.microsoft.com/office/drawing/2014/main" val="3072081940"/>
                    </a:ext>
                  </a:extLst>
                </a:gridCol>
                <a:gridCol w="354632">
                  <a:extLst>
                    <a:ext uri="{9D8B030D-6E8A-4147-A177-3AD203B41FA5}">
                      <a16:colId xmlns:a16="http://schemas.microsoft.com/office/drawing/2014/main" val="1005896393"/>
                    </a:ext>
                  </a:extLst>
                </a:gridCol>
                <a:gridCol w="3007281">
                  <a:extLst>
                    <a:ext uri="{9D8B030D-6E8A-4147-A177-3AD203B41FA5}">
                      <a16:colId xmlns:a16="http://schemas.microsoft.com/office/drawing/2014/main" val="2311622895"/>
                    </a:ext>
                  </a:extLst>
                </a:gridCol>
                <a:gridCol w="794376">
                  <a:extLst>
                    <a:ext uri="{9D8B030D-6E8A-4147-A177-3AD203B41FA5}">
                      <a16:colId xmlns:a16="http://schemas.microsoft.com/office/drawing/2014/main" val="666108535"/>
                    </a:ext>
                  </a:extLst>
                </a:gridCol>
                <a:gridCol w="766005">
                  <a:extLst>
                    <a:ext uri="{9D8B030D-6E8A-4147-A177-3AD203B41FA5}">
                      <a16:colId xmlns:a16="http://schemas.microsoft.com/office/drawing/2014/main" val="4093819748"/>
                    </a:ext>
                  </a:extLst>
                </a:gridCol>
                <a:gridCol w="585143">
                  <a:extLst>
                    <a:ext uri="{9D8B030D-6E8A-4147-A177-3AD203B41FA5}">
                      <a16:colId xmlns:a16="http://schemas.microsoft.com/office/drawing/2014/main" val="3775138192"/>
                    </a:ext>
                  </a:extLst>
                </a:gridCol>
                <a:gridCol w="723450">
                  <a:extLst>
                    <a:ext uri="{9D8B030D-6E8A-4147-A177-3AD203B41FA5}">
                      <a16:colId xmlns:a16="http://schemas.microsoft.com/office/drawing/2014/main" val="2503736242"/>
                    </a:ext>
                  </a:extLst>
                </a:gridCol>
                <a:gridCol w="865302">
                  <a:extLst>
                    <a:ext uri="{9D8B030D-6E8A-4147-A177-3AD203B41FA5}">
                      <a16:colId xmlns:a16="http://schemas.microsoft.com/office/drawing/2014/main" val="2175897942"/>
                    </a:ext>
                  </a:extLst>
                </a:gridCol>
              </a:tblGrid>
              <a:tr h="153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728793"/>
                  </a:ext>
                </a:extLst>
              </a:tr>
              <a:tr h="469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309133"/>
                  </a:ext>
                </a:extLst>
              </a:tr>
              <a:tr h="201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13.657.130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42149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11.219.640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10.248.316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10192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295291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199981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364634"/>
                  </a:ext>
                </a:extLst>
              </a:tr>
              <a:tr h="306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61925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80934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735112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433625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440467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585591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45134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54701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009257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848666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509209"/>
                  </a:ext>
                </a:extLst>
              </a:tr>
              <a:tr h="15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5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1989</Words>
  <Application>Microsoft Office PowerPoint</Application>
  <PresentationFormat>Presentación en pantalla (4:3)</PresentationFormat>
  <Paragraphs>977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NOVIEMBRE DE 2020 PARTIDA 25: MINISTERIO DE MEDIO AMBIENTE</vt:lpstr>
      <vt:lpstr>EJECUCIÓN PRESUPUESTARIA DE GASTOS ACUMULADA A NOVIEMBRE DE 2020 PARTIDA 25 MINISTERIO DEL MEDIO AMBIENTE</vt:lpstr>
      <vt:lpstr>EJECUCIÓN PRESUPUESTARIA DE GASTOS ACUMULADA A NOVIEMBRE DE 2020 PARTIDA 25 MINISTERIO DEL MEDIO AMBIENTE</vt:lpstr>
      <vt:lpstr>COMPORTAMIENTO DE LA EJECUCIÓN ACUMULADA DE GASTOS A NOVIEMBRE DE 2020 PARTIDA 25 MINISTERIO DE MEDIO AMBIENTE</vt:lpstr>
      <vt:lpstr>EJECUCIÓN ACUMULADA DE GASTOS A NOVIEMBRE DE 2020 PARTIDA 25 MINISTERIO DEL MEDIO AMBIENTE</vt:lpstr>
      <vt:lpstr>EJECUCIÓN PRESUPUESTARIA DE GASTOS ACUMULADA A NOVIEMBRE DE 2020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273</cp:revision>
  <cp:lastPrinted>2019-06-06T21:54:24Z</cp:lastPrinted>
  <dcterms:created xsi:type="dcterms:W3CDTF">2016-06-23T13:38:47Z</dcterms:created>
  <dcterms:modified xsi:type="dcterms:W3CDTF">2021-01-07T19:48:58Z</dcterms:modified>
</cp:coreProperties>
</file>