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'[24.xlsx]Partida 24'!$D$63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6383395940769274"/>
                  <c:y val="4.86387256761827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layout>
                <c:manualLayout>
                  <c:x val="-0.13342097621419399"/>
                  <c:y val="-0.129752354560185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0.20311162344883771"/>
                  <c:y val="-0.144921790660576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3"/>
              <c:layout>
                <c:manualLayout>
                  <c:x val="6.078104062618981E-2"/>
                  <c:y val="6.4458246777611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E2-4957-BB7B-B195013DFACA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17A-42B4-9F21-C82709F0DE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'[24.xlsx]Partida 24'!$C$64:$C$68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24'!$D$64:$D$68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63921050128364698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E3-4505-8AA3-F731914B63E9}"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E3-4505-8AA3-F731914B63E9}"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E3-4505-8AA3-F731914B63E9}"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E3-4505-8AA3-F731914B6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24'!$K$64:$K$67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24'!$L$64:$L$67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2412152"/>
        <c:axId val="402416072"/>
      </c:barChart>
      <c:catAx>
        <c:axId val="402412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2416072"/>
        <c:crosses val="autoZero"/>
        <c:auto val="1"/>
        <c:lblAlgn val="ctr"/>
        <c:lblOffset val="100"/>
        <c:noMultiLvlLbl val="0"/>
      </c:catAx>
      <c:valAx>
        <c:axId val="40241607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2412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1-4321-912E-F351CEF47745}"/>
            </c:ext>
          </c:extLst>
        </c:ser>
        <c:ser>
          <c:idx val="1"/>
          <c:order val="1"/>
          <c:tx>
            <c:strRef>
              <c:f>'Partida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24'!$D$31:$O$31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31-4321-912E-F351CEF47745}"/>
            </c:ext>
          </c:extLst>
        </c:ser>
        <c:ser>
          <c:idx val="2"/>
          <c:order val="2"/>
          <c:tx>
            <c:strRef>
              <c:f>'Partida 24'!$C$32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31-4321-912E-F351CEF477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24'!$D$32:$N$32</c:f>
              <c:numCache>
                <c:formatCode>0.0%</c:formatCode>
                <c:ptCount val="11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31-4321-912E-F351CEF477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3595664"/>
        <c:axId val="433599192"/>
      </c:barChart>
      <c:catAx>
        <c:axId val="43359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3599192"/>
        <c:crosses val="autoZero"/>
        <c:auto val="1"/>
        <c:lblAlgn val="ctr"/>
        <c:lblOffset val="100"/>
        <c:noMultiLvlLbl val="0"/>
      </c:catAx>
      <c:valAx>
        <c:axId val="43359919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359566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38-4C89-84C0-B3F410AEE00E}"/>
            </c:ext>
          </c:extLst>
        </c:ser>
        <c:ser>
          <c:idx val="1"/>
          <c:order val="1"/>
          <c:tx>
            <c:strRef>
              <c:f>'Partida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24'!$D$24:$O$24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38-4C89-84C0-B3F410AEE00E}"/>
            </c:ext>
          </c:extLst>
        </c:ser>
        <c:ser>
          <c:idx val="2"/>
          <c:order val="2"/>
          <c:tx>
            <c:strRef>
              <c:f>'Partida 24'!$C$25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38-4C89-84C0-B3F410AEE00E}"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38-4C89-84C0-B3F410AEE00E}"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38-4C89-84C0-B3F410AEE00E}"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38-4C89-84C0-B3F410AEE00E}"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38-4C89-84C0-B3F410AEE00E}"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38-4C89-84C0-B3F410AEE00E}"/>
                </c:ext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38-4C89-84C0-B3F410AEE00E}"/>
                </c:ext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38-4C89-84C0-B3F410AEE00E}"/>
                </c:ext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A38-4C89-84C0-B3F410AEE00E}"/>
                </c:ext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A38-4C89-84C0-B3F410AEE00E}"/>
                </c:ext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A38-4C89-84C0-B3F410AEE0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24'!$D$25:$N$25</c:f>
              <c:numCache>
                <c:formatCode>0.0%</c:formatCode>
                <c:ptCount val="11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A38-4C89-84C0-B3F410AEE0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640840"/>
        <c:axId val="433598800"/>
      </c:lineChart>
      <c:catAx>
        <c:axId val="142640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3598800"/>
        <c:crosses val="autoZero"/>
        <c:auto val="1"/>
        <c:lblAlgn val="ctr"/>
        <c:lblOffset val="100"/>
        <c:noMultiLvlLbl val="0"/>
      </c:catAx>
      <c:valAx>
        <c:axId val="4335988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6408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35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692696"/>
            <a:ext cx="8107425" cy="61418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07941" y="5341308"/>
            <a:ext cx="8106276" cy="38598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8E2CB3F-40BB-4178-A655-6BB333495C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365803"/>
              </p:ext>
            </p:extLst>
          </p:nvPr>
        </p:nvGraphicFramePr>
        <p:xfrm>
          <a:off x="507941" y="1931732"/>
          <a:ext cx="8085587" cy="3391118"/>
        </p:xfrm>
        <a:graphic>
          <a:graphicData uri="http://schemas.openxmlformats.org/drawingml/2006/table">
            <a:tbl>
              <a:tblPr/>
              <a:tblGrid>
                <a:gridCol w="782288">
                  <a:extLst>
                    <a:ext uri="{9D8B030D-6E8A-4147-A177-3AD203B41FA5}">
                      <a16:colId xmlns:a16="http://schemas.microsoft.com/office/drawing/2014/main" val="1251333825"/>
                    </a:ext>
                  </a:extLst>
                </a:gridCol>
                <a:gridCol w="288979">
                  <a:extLst>
                    <a:ext uri="{9D8B030D-6E8A-4147-A177-3AD203B41FA5}">
                      <a16:colId xmlns:a16="http://schemas.microsoft.com/office/drawing/2014/main" val="2449032438"/>
                    </a:ext>
                  </a:extLst>
                </a:gridCol>
                <a:gridCol w="288979">
                  <a:extLst>
                    <a:ext uri="{9D8B030D-6E8A-4147-A177-3AD203B41FA5}">
                      <a16:colId xmlns:a16="http://schemas.microsoft.com/office/drawing/2014/main" val="3440382675"/>
                    </a:ext>
                  </a:extLst>
                </a:gridCol>
                <a:gridCol w="2183401">
                  <a:extLst>
                    <a:ext uri="{9D8B030D-6E8A-4147-A177-3AD203B41FA5}">
                      <a16:colId xmlns:a16="http://schemas.microsoft.com/office/drawing/2014/main" val="4238016090"/>
                    </a:ext>
                  </a:extLst>
                </a:gridCol>
                <a:gridCol w="782288">
                  <a:extLst>
                    <a:ext uri="{9D8B030D-6E8A-4147-A177-3AD203B41FA5}">
                      <a16:colId xmlns:a16="http://schemas.microsoft.com/office/drawing/2014/main" val="523426445"/>
                    </a:ext>
                  </a:extLst>
                </a:gridCol>
                <a:gridCol w="782288">
                  <a:extLst>
                    <a:ext uri="{9D8B030D-6E8A-4147-A177-3AD203B41FA5}">
                      <a16:colId xmlns:a16="http://schemas.microsoft.com/office/drawing/2014/main" val="3228726956"/>
                    </a:ext>
                  </a:extLst>
                </a:gridCol>
                <a:gridCol w="782288">
                  <a:extLst>
                    <a:ext uri="{9D8B030D-6E8A-4147-A177-3AD203B41FA5}">
                      <a16:colId xmlns:a16="http://schemas.microsoft.com/office/drawing/2014/main" val="3003173213"/>
                    </a:ext>
                  </a:extLst>
                </a:gridCol>
                <a:gridCol w="782288">
                  <a:extLst>
                    <a:ext uri="{9D8B030D-6E8A-4147-A177-3AD203B41FA5}">
                      <a16:colId xmlns:a16="http://schemas.microsoft.com/office/drawing/2014/main" val="2146606471"/>
                    </a:ext>
                  </a:extLst>
                </a:gridCol>
                <a:gridCol w="712232">
                  <a:extLst>
                    <a:ext uri="{9D8B030D-6E8A-4147-A177-3AD203B41FA5}">
                      <a16:colId xmlns:a16="http://schemas.microsoft.com/office/drawing/2014/main" val="3080061255"/>
                    </a:ext>
                  </a:extLst>
                </a:gridCol>
                <a:gridCol w="700556">
                  <a:extLst>
                    <a:ext uri="{9D8B030D-6E8A-4147-A177-3AD203B41FA5}">
                      <a16:colId xmlns:a16="http://schemas.microsoft.com/office/drawing/2014/main" val="3860409136"/>
                    </a:ext>
                  </a:extLst>
                </a:gridCol>
              </a:tblGrid>
              <a:tr h="1432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432769"/>
                  </a:ext>
                </a:extLst>
              </a:tr>
              <a:tr h="4360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47877"/>
                  </a:ext>
                </a:extLst>
              </a:tr>
              <a:tr h="1868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10.753.153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535.475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8.574.421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280393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1.393.853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-151.609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1.169.096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347404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-114.143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97777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2.156.758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2.078.857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983210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455228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581833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55191"/>
                  </a:ext>
                </a:extLst>
              </a:tr>
              <a:tr h="284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850156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634468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494056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6.772.099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5.204.040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890969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6.736.189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288874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6.736.189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831.559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24969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645782"/>
                  </a:ext>
                </a:extLst>
              </a:tr>
              <a:tr h="284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46775"/>
                  </a:ext>
                </a:extLst>
              </a:tr>
              <a:tr h="1432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683498"/>
                  </a:ext>
                </a:extLst>
              </a:tr>
              <a:tr h="151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861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0259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643924"/>
              </p:ext>
            </p:extLst>
          </p:nvPr>
        </p:nvGraphicFramePr>
        <p:xfrm>
          <a:off x="537903" y="1761656"/>
          <a:ext cx="8148899" cy="3467543"/>
        </p:xfrm>
        <a:graphic>
          <a:graphicData uri="http://schemas.openxmlformats.org/drawingml/2006/table">
            <a:tbl>
              <a:tblPr/>
              <a:tblGrid>
                <a:gridCol w="80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66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4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4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4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16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0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6.365.071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-1.514.369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5.558.150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4.958.218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4.352.373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-1.233.146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1.076.706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-110.182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120.221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94.113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492" y="633884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396" y="1484785"/>
            <a:ext cx="8106278" cy="3013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0292" y="758168"/>
            <a:ext cx="81062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B68790-AD7E-4F55-B174-EC94BEF56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215991"/>
              </p:ext>
            </p:extLst>
          </p:nvPr>
        </p:nvGraphicFramePr>
        <p:xfrm>
          <a:off x="501724" y="1871659"/>
          <a:ext cx="8123417" cy="3863000"/>
        </p:xfrm>
        <a:graphic>
          <a:graphicData uri="http://schemas.openxmlformats.org/drawingml/2006/table">
            <a:tbl>
              <a:tblPr/>
              <a:tblGrid>
                <a:gridCol w="781434">
                  <a:extLst>
                    <a:ext uri="{9D8B030D-6E8A-4147-A177-3AD203B41FA5}">
                      <a16:colId xmlns:a16="http://schemas.microsoft.com/office/drawing/2014/main" val="2818366102"/>
                    </a:ext>
                  </a:extLst>
                </a:gridCol>
                <a:gridCol w="288664">
                  <a:extLst>
                    <a:ext uri="{9D8B030D-6E8A-4147-A177-3AD203B41FA5}">
                      <a16:colId xmlns:a16="http://schemas.microsoft.com/office/drawing/2014/main" val="1056437431"/>
                    </a:ext>
                  </a:extLst>
                </a:gridCol>
                <a:gridCol w="288664">
                  <a:extLst>
                    <a:ext uri="{9D8B030D-6E8A-4147-A177-3AD203B41FA5}">
                      <a16:colId xmlns:a16="http://schemas.microsoft.com/office/drawing/2014/main" val="2705211152"/>
                    </a:ext>
                  </a:extLst>
                </a:gridCol>
                <a:gridCol w="2227671">
                  <a:extLst>
                    <a:ext uri="{9D8B030D-6E8A-4147-A177-3AD203B41FA5}">
                      <a16:colId xmlns:a16="http://schemas.microsoft.com/office/drawing/2014/main" val="3381093672"/>
                    </a:ext>
                  </a:extLst>
                </a:gridCol>
                <a:gridCol w="781434">
                  <a:extLst>
                    <a:ext uri="{9D8B030D-6E8A-4147-A177-3AD203B41FA5}">
                      <a16:colId xmlns:a16="http://schemas.microsoft.com/office/drawing/2014/main" val="1839740247"/>
                    </a:ext>
                  </a:extLst>
                </a:gridCol>
                <a:gridCol w="781434">
                  <a:extLst>
                    <a:ext uri="{9D8B030D-6E8A-4147-A177-3AD203B41FA5}">
                      <a16:colId xmlns:a16="http://schemas.microsoft.com/office/drawing/2014/main" val="179726817"/>
                    </a:ext>
                  </a:extLst>
                </a:gridCol>
                <a:gridCol w="781434">
                  <a:extLst>
                    <a:ext uri="{9D8B030D-6E8A-4147-A177-3AD203B41FA5}">
                      <a16:colId xmlns:a16="http://schemas.microsoft.com/office/drawing/2014/main" val="4022474353"/>
                    </a:ext>
                  </a:extLst>
                </a:gridCol>
                <a:gridCol w="781434">
                  <a:extLst>
                    <a:ext uri="{9D8B030D-6E8A-4147-A177-3AD203B41FA5}">
                      <a16:colId xmlns:a16="http://schemas.microsoft.com/office/drawing/2014/main" val="3319802960"/>
                    </a:ext>
                  </a:extLst>
                </a:gridCol>
                <a:gridCol w="711456">
                  <a:extLst>
                    <a:ext uri="{9D8B030D-6E8A-4147-A177-3AD203B41FA5}">
                      <a16:colId xmlns:a16="http://schemas.microsoft.com/office/drawing/2014/main" val="2280155699"/>
                    </a:ext>
                  </a:extLst>
                </a:gridCol>
                <a:gridCol w="699792">
                  <a:extLst>
                    <a:ext uri="{9D8B030D-6E8A-4147-A177-3AD203B41FA5}">
                      <a16:colId xmlns:a16="http://schemas.microsoft.com/office/drawing/2014/main" val="2911738847"/>
                    </a:ext>
                  </a:extLst>
                </a:gridCol>
              </a:tblGrid>
              <a:tr h="1444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503875"/>
                  </a:ext>
                </a:extLst>
              </a:tr>
              <a:tr h="4424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542472"/>
                  </a:ext>
                </a:extLst>
              </a:tr>
              <a:tr h="1896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13.304.692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1.810.934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11.390.438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527092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8.209.108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693.536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7.013.515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578140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2.871.469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-320.742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2.240.151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649629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534.917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505.550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5055500,0%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705246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534.917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505.550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5055500,0%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461129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370777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893037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356603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337.292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1686460,0%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1686460,0%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880982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679827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337.292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90344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-144.436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80.819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339786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819449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031434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-67.794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295631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28790"/>
                  </a:ext>
                </a:extLst>
              </a:tr>
              <a:tr h="15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6770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49021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288666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38841"/>
                  </a:ext>
                </a:extLst>
              </a:tr>
              <a:tr h="144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488424"/>
                  </a:ext>
                </a:extLst>
              </a:tr>
              <a:tr h="153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763315"/>
                  </a:ext>
                </a:extLst>
              </a:tr>
            </a:tbl>
          </a:graphicData>
        </a:graphic>
      </p:graphicFrame>
      <p:sp>
        <p:nvSpPr>
          <p:cNvPr id="9" name="1 Título">
            <a:extLst>
              <a:ext uri="{FF2B5EF4-FFF2-40B4-BE49-F238E27FC236}">
                <a16:creationId xmlns:a16="http://schemas.microsoft.com/office/drawing/2014/main" id="{6B2CFF37-3FD6-44F4-855C-754EC497C474}"/>
              </a:ext>
            </a:extLst>
          </p:cNvPr>
          <p:cNvSpPr txBox="1">
            <a:spLocks/>
          </p:cNvSpPr>
          <p:nvPr/>
        </p:nvSpPr>
        <p:spPr>
          <a:xfrm>
            <a:off x="499492" y="5752167"/>
            <a:ext cx="8106276" cy="38598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763" y="60846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759" y="16812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746683"/>
            <a:ext cx="808558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03499" y="5028652"/>
            <a:ext cx="8167935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72C0B8F-B59A-4DCF-B06A-1DA82792D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604903"/>
              </p:ext>
            </p:extLst>
          </p:nvPr>
        </p:nvGraphicFramePr>
        <p:xfrm>
          <a:off x="540623" y="2067400"/>
          <a:ext cx="8063822" cy="2961247"/>
        </p:xfrm>
        <a:graphic>
          <a:graphicData uri="http://schemas.openxmlformats.org/drawingml/2006/table">
            <a:tbl>
              <a:tblPr/>
              <a:tblGrid>
                <a:gridCol w="795108">
                  <a:extLst>
                    <a:ext uri="{9D8B030D-6E8A-4147-A177-3AD203B41FA5}">
                      <a16:colId xmlns:a16="http://schemas.microsoft.com/office/drawing/2014/main" val="2862215046"/>
                    </a:ext>
                  </a:extLst>
                </a:gridCol>
                <a:gridCol w="293716">
                  <a:extLst>
                    <a:ext uri="{9D8B030D-6E8A-4147-A177-3AD203B41FA5}">
                      <a16:colId xmlns:a16="http://schemas.microsoft.com/office/drawing/2014/main" val="1775798393"/>
                    </a:ext>
                  </a:extLst>
                </a:gridCol>
                <a:gridCol w="293716">
                  <a:extLst>
                    <a:ext uri="{9D8B030D-6E8A-4147-A177-3AD203B41FA5}">
                      <a16:colId xmlns:a16="http://schemas.microsoft.com/office/drawing/2014/main" val="2159615700"/>
                    </a:ext>
                  </a:extLst>
                </a:gridCol>
                <a:gridCol w="2064908">
                  <a:extLst>
                    <a:ext uri="{9D8B030D-6E8A-4147-A177-3AD203B41FA5}">
                      <a16:colId xmlns:a16="http://schemas.microsoft.com/office/drawing/2014/main" val="831986960"/>
                    </a:ext>
                  </a:extLst>
                </a:gridCol>
                <a:gridCol w="795108">
                  <a:extLst>
                    <a:ext uri="{9D8B030D-6E8A-4147-A177-3AD203B41FA5}">
                      <a16:colId xmlns:a16="http://schemas.microsoft.com/office/drawing/2014/main" val="1335661951"/>
                    </a:ext>
                  </a:extLst>
                </a:gridCol>
                <a:gridCol w="795108">
                  <a:extLst>
                    <a:ext uri="{9D8B030D-6E8A-4147-A177-3AD203B41FA5}">
                      <a16:colId xmlns:a16="http://schemas.microsoft.com/office/drawing/2014/main" val="570026764"/>
                    </a:ext>
                  </a:extLst>
                </a:gridCol>
                <a:gridCol w="795108">
                  <a:extLst>
                    <a:ext uri="{9D8B030D-6E8A-4147-A177-3AD203B41FA5}">
                      <a16:colId xmlns:a16="http://schemas.microsoft.com/office/drawing/2014/main" val="2465292046"/>
                    </a:ext>
                  </a:extLst>
                </a:gridCol>
                <a:gridCol w="795108">
                  <a:extLst>
                    <a:ext uri="{9D8B030D-6E8A-4147-A177-3AD203B41FA5}">
                      <a16:colId xmlns:a16="http://schemas.microsoft.com/office/drawing/2014/main" val="2034127051"/>
                    </a:ext>
                  </a:extLst>
                </a:gridCol>
                <a:gridCol w="723905">
                  <a:extLst>
                    <a:ext uri="{9D8B030D-6E8A-4147-A177-3AD203B41FA5}">
                      <a16:colId xmlns:a16="http://schemas.microsoft.com/office/drawing/2014/main" val="971748684"/>
                    </a:ext>
                  </a:extLst>
                </a:gridCol>
                <a:gridCol w="712037">
                  <a:extLst>
                    <a:ext uri="{9D8B030D-6E8A-4147-A177-3AD203B41FA5}">
                      <a16:colId xmlns:a16="http://schemas.microsoft.com/office/drawing/2014/main" val="1036694010"/>
                    </a:ext>
                  </a:extLst>
                </a:gridCol>
              </a:tblGrid>
              <a:tr h="1613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538454"/>
                  </a:ext>
                </a:extLst>
              </a:tr>
              <a:tr h="4942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397151"/>
                  </a:ext>
                </a:extLst>
              </a:tr>
              <a:tr h="211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14.358.892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-135.921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12.755.053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627301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11.816.779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272.930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10.926.361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524055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2.136.956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-117.702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1.504.240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342393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682624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631426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29594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523091"/>
                  </a:ext>
                </a:extLst>
              </a:tr>
              <a:tr h="30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-417.811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197.790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406582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35185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2696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224.022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-310.295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180.587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244860"/>
                  </a:ext>
                </a:extLst>
              </a:tr>
              <a:tr h="161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059240"/>
                  </a:ext>
                </a:extLst>
              </a:tr>
              <a:tr h="1714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317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092533"/>
              </p:ext>
            </p:extLst>
          </p:nvPr>
        </p:nvGraphicFramePr>
        <p:xfrm>
          <a:off x="467543" y="1844824"/>
          <a:ext cx="398435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91548"/>
              </p:ext>
            </p:extLst>
          </p:nvPr>
        </p:nvGraphicFramePr>
        <p:xfrm>
          <a:off x="4619107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08" y="833640"/>
            <a:ext cx="804319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7802649D-6189-4F11-9C5E-DFCAE79E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1" y="602019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964512"/>
              </p:ext>
            </p:extLst>
          </p:nvPr>
        </p:nvGraphicFramePr>
        <p:xfrm>
          <a:off x="539551" y="1772816"/>
          <a:ext cx="8043195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782706"/>
            <a:ext cx="79928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E17BDFA-8D15-408B-B1DE-169FA9A3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6146635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393620"/>
              </p:ext>
            </p:extLst>
          </p:nvPr>
        </p:nvGraphicFramePr>
        <p:xfrm>
          <a:off x="611560" y="1772816"/>
          <a:ext cx="777686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7751" y="774981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43" y="5944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678" y="1565393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73639" y="4512246"/>
            <a:ext cx="766968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B7E8FFF-521F-4349-8AE7-AA66424C0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36755"/>
              </p:ext>
            </p:extLst>
          </p:nvPr>
        </p:nvGraphicFramePr>
        <p:xfrm>
          <a:off x="611559" y="1915846"/>
          <a:ext cx="7599041" cy="2596400"/>
        </p:xfrm>
        <a:graphic>
          <a:graphicData uri="http://schemas.openxmlformats.org/drawingml/2006/table">
            <a:tbl>
              <a:tblPr/>
              <a:tblGrid>
                <a:gridCol w="800528">
                  <a:extLst>
                    <a:ext uri="{9D8B030D-6E8A-4147-A177-3AD203B41FA5}">
                      <a16:colId xmlns:a16="http://schemas.microsoft.com/office/drawing/2014/main" val="3836123206"/>
                    </a:ext>
                  </a:extLst>
                </a:gridCol>
                <a:gridCol w="2138723">
                  <a:extLst>
                    <a:ext uri="{9D8B030D-6E8A-4147-A177-3AD203B41FA5}">
                      <a16:colId xmlns:a16="http://schemas.microsoft.com/office/drawing/2014/main" val="2071233032"/>
                    </a:ext>
                  </a:extLst>
                </a:gridCol>
                <a:gridCol w="800528">
                  <a:extLst>
                    <a:ext uri="{9D8B030D-6E8A-4147-A177-3AD203B41FA5}">
                      <a16:colId xmlns:a16="http://schemas.microsoft.com/office/drawing/2014/main" val="2522185347"/>
                    </a:ext>
                  </a:extLst>
                </a:gridCol>
                <a:gridCol w="800528">
                  <a:extLst>
                    <a:ext uri="{9D8B030D-6E8A-4147-A177-3AD203B41FA5}">
                      <a16:colId xmlns:a16="http://schemas.microsoft.com/office/drawing/2014/main" val="3697145046"/>
                    </a:ext>
                  </a:extLst>
                </a:gridCol>
                <a:gridCol w="800528">
                  <a:extLst>
                    <a:ext uri="{9D8B030D-6E8A-4147-A177-3AD203B41FA5}">
                      <a16:colId xmlns:a16="http://schemas.microsoft.com/office/drawing/2014/main" val="3771145232"/>
                    </a:ext>
                  </a:extLst>
                </a:gridCol>
                <a:gridCol w="800528">
                  <a:extLst>
                    <a:ext uri="{9D8B030D-6E8A-4147-A177-3AD203B41FA5}">
                      <a16:colId xmlns:a16="http://schemas.microsoft.com/office/drawing/2014/main" val="3865468298"/>
                    </a:ext>
                  </a:extLst>
                </a:gridCol>
                <a:gridCol w="728839">
                  <a:extLst>
                    <a:ext uri="{9D8B030D-6E8A-4147-A177-3AD203B41FA5}">
                      <a16:colId xmlns:a16="http://schemas.microsoft.com/office/drawing/2014/main" val="2243377791"/>
                    </a:ext>
                  </a:extLst>
                </a:gridCol>
                <a:gridCol w="728839">
                  <a:extLst>
                    <a:ext uri="{9D8B030D-6E8A-4147-A177-3AD203B41FA5}">
                      <a16:colId xmlns:a16="http://schemas.microsoft.com/office/drawing/2014/main" val="589220829"/>
                    </a:ext>
                  </a:extLst>
                </a:gridCol>
              </a:tblGrid>
              <a:tr h="17166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908953"/>
                  </a:ext>
                </a:extLst>
              </a:tr>
              <a:tr h="52571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207845"/>
                  </a:ext>
                </a:extLst>
              </a:tr>
              <a:tr h="182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130.018.036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-1.833.304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115.478.217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2565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38.788.533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34.239.308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051524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-2.784.057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6.672.768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375885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2527750,0%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05162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64.756.648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62.930.570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202926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14303815,0%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14303815,0%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014627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62633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61501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10.237.285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-221.042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8.033.570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630587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970330"/>
                  </a:ext>
                </a:extLst>
              </a:tr>
              <a:tr h="1716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40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816097"/>
            <a:ext cx="794684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593584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1198" y="156298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5A16375-55D6-4658-85F1-858165A81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948850"/>
              </p:ext>
            </p:extLst>
          </p:nvPr>
        </p:nvGraphicFramePr>
        <p:xfrm>
          <a:off x="585598" y="1930340"/>
          <a:ext cx="7946843" cy="2279286"/>
        </p:xfrm>
        <a:graphic>
          <a:graphicData uri="http://schemas.openxmlformats.org/drawingml/2006/table">
            <a:tbl>
              <a:tblPr/>
              <a:tblGrid>
                <a:gridCol w="278641">
                  <a:extLst>
                    <a:ext uri="{9D8B030D-6E8A-4147-A177-3AD203B41FA5}">
                      <a16:colId xmlns:a16="http://schemas.microsoft.com/office/drawing/2014/main" val="4032958991"/>
                    </a:ext>
                  </a:extLst>
                </a:gridCol>
                <a:gridCol w="278641">
                  <a:extLst>
                    <a:ext uri="{9D8B030D-6E8A-4147-A177-3AD203B41FA5}">
                      <a16:colId xmlns:a16="http://schemas.microsoft.com/office/drawing/2014/main" val="3772838794"/>
                    </a:ext>
                  </a:extLst>
                </a:gridCol>
                <a:gridCol w="3053906">
                  <a:extLst>
                    <a:ext uri="{9D8B030D-6E8A-4147-A177-3AD203B41FA5}">
                      <a16:colId xmlns:a16="http://schemas.microsoft.com/office/drawing/2014/main" val="2388263876"/>
                    </a:ext>
                  </a:extLst>
                </a:gridCol>
                <a:gridCol w="746758">
                  <a:extLst>
                    <a:ext uri="{9D8B030D-6E8A-4147-A177-3AD203B41FA5}">
                      <a16:colId xmlns:a16="http://schemas.microsoft.com/office/drawing/2014/main" val="4124375374"/>
                    </a:ext>
                  </a:extLst>
                </a:gridCol>
                <a:gridCol w="746758">
                  <a:extLst>
                    <a:ext uri="{9D8B030D-6E8A-4147-A177-3AD203B41FA5}">
                      <a16:colId xmlns:a16="http://schemas.microsoft.com/office/drawing/2014/main" val="2133318355"/>
                    </a:ext>
                  </a:extLst>
                </a:gridCol>
                <a:gridCol w="746758">
                  <a:extLst>
                    <a:ext uri="{9D8B030D-6E8A-4147-A177-3AD203B41FA5}">
                      <a16:colId xmlns:a16="http://schemas.microsoft.com/office/drawing/2014/main" val="1535848338"/>
                    </a:ext>
                  </a:extLst>
                </a:gridCol>
                <a:gridCol w="746758">
                  <a:extLst>
                    <a:ext uri="{9D8B030D-6E8A-4147-A177-3AD203B41FA5}">
                      <a16:colId xmlns:a16="http://schemas.microsoft.com/office/drawing/2014/main" val="3929914733"/>
                    </a:ext>
                  </a:extLst>
                </a:gridCol>
                <a:gridCol w="679885">
                  <a:extLst>
                    <a:ext uri="{9D8B030D-6E8A-4147-A177-3AD203B41FA5}">
                      <a16:colId xmlns:a16="http://schemas.microsoft.com/office/drawing/2014/main" val="745645942"/>
                    </a:ext>
                  </a:extLst>
                </a:gridCol>
                <a:gridCol w="668738">
                  <a:extLst>
                    <a:ext uri="{9D8B030D-6E8A-4147-A177-3AD203B41FA5}">
                      <a16:colId xmlns:a16="http://schemas.microsoft.com/office/drawing/2014/main" val="727753858"/>
                    </a:ext>
                  </a:extLst>
                </a:gridCol>
              </a:tblGrid>
              <a:tr h="161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229451"/>
                  </a:ext>
                </a:extLst>
              </a:tr>
              <a:tr h="4941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820574"/>
                  </a:ext>
                </a:extLst>
              </a:tr>
              <a:tr h="211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95.989.381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-1.993.948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85.774.576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859240"/>
                  </a:ext>
                </a:extLst>
              </a:tr>
              <a:tr h="231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76.869.117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-1.093.735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70.917.359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314877"/>
                  </a:ext>
                </a:extLst>
              </a:tr>
              <a:tr h="1613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3.517.439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-227.096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2.502.956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515706"/>
                  </a:ext>
                </a:extLst>
              </a:tr>
              <a:tr h="201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4.849.672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-1.208.592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3.779.840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714857"/>
                  </a:ext>
                </a:extLst>
              </a:tr>
              <a:tr h="201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10.753.153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535.475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8.574.421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60331"/>
                  </a:ext>
                </a:extLst>
              </a:tr>
              <a:tr h="201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6.365.071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-1.514.369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5.558.150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781902"/>
                  </a:ext>
                </a:extLst>
              </a:tr>
              <a:tr h="201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13.304.692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1.810.934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11.390.438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149805"/>
                  </a:ext>
                </a:extLst>
              </a:tr>
              <a:tr h="211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14.358.892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-135.921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12.755.053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38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798" y="1542485"/>
            <a:ext cx="7722474" cy="3913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279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42798" y="5486810"/>
            <a:ext cx="8038726" cy="39138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1D52D81-DBA8-4071-8F07-AB08A2D85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311501"/>
              </p:ext>
            </p:extLst>
          </p:nvPr>
        </p:nvGraphicFramePr>
        <p:xfrm>
          <a:off x="557668" y="1933870"/>
          <a:ext cx="7967741" cy="3511354"/>
        </p:xfrm>
        <a:graphic>
          <a:graphicData uri="http://schemas.openxmlformats.org/drawingml/2006/table">
            <a:tbl>
              <a:tblPr/>
              <a:tblGrid>
                <a:gridCol w="711311">
                  <a:extLst>
                    <a:ext uri="{9D8B030D-6E8A-4147-A177-3AD203B41FA5}">
                      <a16:colId xmlns:a16="http://schemas.microsoft.com/office/drawing/2014/main" val="1974725124"/>
                    </a:ext>
                  </a:extLst>
                </a:gridCol>
                <a:gridCol w="262760">
                  <a:extLst>
                    <a:ext uri="{9D8B030D-6E8A-4147-A177-3AD203B41FA5}">
                      <a16:colId xmlns:a16="http://schemas.microsoft.com/office/drawing/2014/main" val="3453891596"/>
                    </a:ext>
                  </a:extLst>
                </a:gridCol>
                <a:gridCol w="262760">
                  <a:extLst>
                    <a:ext uri="{9D8B030D-6E8A-4147-A177-3AD203B41FA5}">
                      <a16:colId xmlns:a16="http://schemas.microsoft.com/office/drawing/2014/main" val="2570426840"/>
                    </a:ext>
                  </a:extLst>
                </a:gridCol>
                <a:gridCol w="2601061">
                  <a:extLst>
                    <a:ext uri="{9D8B030D-6E8A-4147-A177-3AD203B41FA5}">
                      <a16:colId xmlns:a16="http://schemas.microsoft.com/office/drawing/2014/main" val="2792452420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3648577682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1863961247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1554540160"/>
                    </a:ext>
                  </a:extLst>
                </a:gridCol>
                <a:gridCol w="711311">
                  <a:extLst>
                    <a:ext uri="{9D8B030D-6E8A-4147-A177-3AD203B41FA5}">
                      <a16:colId xmlns:a16="http://schemas.microsoft.com/office/drawing/2014/main" val="2725615266"/>
                    </a:ext>
                  </a:extLst>
                </a:gridCol>
                <a:gridCol w="647610">
                  <a:extLst>
                    <a:ext uri="{9D8B030D-6E8A-4147-A177-3AD203B41FA5}">
                      <a16:colId xmlns:a16="http://schemas.microsoft.com/office/drawing/2014/main" val="809815816"/>
                    </a:ext>
                  </a:extLst>
                </a:gridCol>
                <a:gridCol w="636995">
                  <a:extLst>
                    <a:ext uri="{9D8B030D-6E8A-4147-A177-3AD203B41FA5}">
                      <a16:colId xmlns:a16="http://schemas.microsoft.com/office/drawing/2014/main" val="825952514"/>
                    </a:ext>
                  </a:extLst>
                </a:gridCol>
              </a:tblGrid>
              <a:tr h="1377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762184"/>
                  </a:ext>
                </a:extLst>
              </a:tr>
              <a:tr h="4217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7795"/>
                  </a:ext>
                </a:extLst>
              </a:tr>
              <a:tr h="1807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76.869.117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-1.093.735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70.917.359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16402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11.640.744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-252.380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10.102.104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733450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5.340.718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-867.794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1.795.488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875466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58.926.384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58.165.797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236990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148.050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106962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148.050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485291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57.983.562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61956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57.983.562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83889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191166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937135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32213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87079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261.066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162.206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844844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15582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034020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951032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-104.806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148.162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000917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700.205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97653"/>
                  </a:ext>
                </a:extLst>
              </a:tr>
              <a:tr h="146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411186"/>
                  </a:ext>
                </a:extLst>
              </a:tr>
              <a:tr h="137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28008"/>
                  </a:ext>
                </a:extLst>
              </a:tr>
              <a:tr h="146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033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6618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6236" y="4789480"/>
            <a:ext cx="8003232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E31054-98CE-4447-AE0D-270F41F242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81800"/>
              </p:ext>
            </p:extLst>
          </p:nvPr>
        </p:nvGraphicFramePr>
        <p:xfrm>
          <a:off x="561321" y="2063588"/>
          <a:ext cx="7978147" cy="2725892"/>
        </p:xfrm>
        <a:graphic>
          <a:graphicData uri="http://schemas.openxmlformats.org/drawingml/2006/table">
            <a:tbl>
              <a:tblPr/>
              <a:tblGrid>
                <a:gridCol w="720641">
                  <a:extLst>
                    <a:ext uri="{9D8B030D-6E8A-4147-A177-3AD203B41FA5}">
                      <a16:colId xmlns:a16="http://schemas.microsoft.com/office/drawing/2014/main" val="3952466618"/>
                    </a:ext>
                  </a:extLst>
                </a:gridCol>
                <a:gridCol w="266207">
                  <a:extLst>
                    <a:ext uri="{9D8B030D-6E8A-4147-A177-3AD203B41FA5}">
                      <a16:colId xmlns:a16="http://schemas.microsoft.com/office/drawing/2014/main" val="2508018920"/>
                    </a:ext>
                  </a:extLst>
                </a:gridCol>
                <a:gridCol w="266207">
                  <a:extLst>
                    <a:ext uri="{9D8B030D-6E8A-4147-A177-3AD203B41FA5}">
                      <a16:colId xmlns:a16="http://schemas.microsoft.com/office/drawing/2014/main" val="2898614614"/>
                    </a:ext>
                  </a:extLst>
                </a:gridCol>
                <a:gridCol w="2541070">
                  <a:extLst>
                    <a:ext uri="{9D8B030D-6E8A-4147-A177-3AD203B41FA5}">
                      <a16:colId xmlns:a16="http://schemas.microsoft.com/office/drawing/2014/main" val="1667179466"/>
                    </a:ext>
                  </a:extLst>
                </a:gridCol>
                <a:gridCol w="720641">
                  <a:extLst>
                    <a:ext uri="{9D8B030D-6E8A-4147-A177-3AD203B41FA5}">
                      <a16:colId xmlns:a16="http://schemas.microsoft.com/office/drawing/2014/main" val="645648031"/>
                    </a:ext>
                  </a:extLst>
                </a:gridCol>
                <a:gridCol w="720641">
                  <a:extLst>
                    <a:ext uri="{9D8B030D-6E8A-4147-A177-3AD203B41FA5}">
                      <a16:colId xmlns:a16="http://schemas.microsoft.com/office/drawing/2014/main" val="3547389269"/>
                    </a:ext>
                  </a:extLst>
                </a:gridCol>
                <a:gridCol w="720641">
                  <a:extLst>
                    <a:ext uri="{9D8B030D-6E8A-4147-A177-3AD203B41FA5}">
                      <a16:colId xmlns:a16="http://schemas.microsoft.com/office/drawing/2014/main" val="3648477431"/>
                    </a:ext>
                  </a:extLst>
                </a:gridCol>
                <a:gridCol w="720641">
                  <a:extLst>
                    <a:ext uri="{9D8B030D-6E8A-4147-A177-3AD203B41FA5}">
                      <a16:colId xmlns:a16="http://schemas.microsoft.com/office/drawing/2014/main" val="2820295340"/>
                    </a:ext>
                  </a:extLst>
                </a:gridCol>
                <a:gridCol w="656107">
                  <a:extLst>
                    <a:ext uri="{9D8B030D-6E8A-4147-A177-3AD203B41FA5}">
                      <a16:colId xmlns:a16="http://schemas.microsoft.com/office/drawing/2014/main" val="206840923"/>
                    </a:ext>
                  </a:extLst>
                </a:gridCol>
                <a:gridCol w="645351">
                  <a:extLst>
                    <a:ext uri="{9D8B030D-6E8A-4147-A177-3AD203B41FA5}">
                      <a16:colId xmlns:a16="http://schemas.microsoft.com/office/drawing/2014/main" val="1638381370"/>
                    </a:ext>
                  </a:extLst>
                </a:gridCol>
              </a:tblGrid>
              <a:tr h="1244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528250"/>
                  </a:ext>
                </a:extLst>
              </a:tr>
              <a:tr h="4311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369067"/>
                  </a:ext>
                </a:extLst>
              </a:tr>
              <a:tr h="1847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3.517.439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-227.096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2.502.956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551360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569.195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499.332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149113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336.145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26.743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0767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1.906.812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23845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505827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1.293.762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73671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349894"/>
                  </a:ext>
                </a:extLst>
              </a:tr>
              <a:tr h="2815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12058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757241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229956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50.336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01606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50.336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393671"/>
                  </a:ext>
                </a:extLst>
              </a:tr>
              <a:tr h="140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08584"/>
                  </a:ext>
                </a:extLst>
              </a:tr>
              <a:tr h="149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146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7331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65868"/>
            <a:ext cx="813021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2489" y="4742537"/>
            <a:ext cx="8212561" cy="38303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E2DB2A9-565B-4192-9800-E6DA18AC0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465354"/>
              </p:ext>
            </p:extLst>
          </p:nvPr>
        </p:nvGraphicFramePr>
        <p:xfrm>
          <a:off x="474239" y="1797480"/>
          <a:ext cx="8130211" cy="2945057"/>
        </p:xfrm>
        <a:graphic>
          <a:graphicData uri="http://schemas.openxmlformats.org/drawingml/2006/table">
            <a:tbl>
              <a:tblPr/>
              <a:tblGrid>
                <a:gridCol w="752641">
                  <a:extLst>
                    <a:ext uri="{9D8B030D-6E8A-4147-A177-3AD203B41FA5}">
                      <a16:colId xmlns:a16="http://schemas.microsoft.com/office/drawing/2014/main" val="1521200605"/>
                    </a:ext>
                  </a:extLst>
                </a:gridCol>
                <a:gridCol w="278028">
                  <a:extLst>
                    <a:ext uri="{9D8B030D-6E8A-4147-A177-3AD203B41FA5}">
                      <a16:colId xmlns:a16="http://schemas.microsoft.com/office/drawing/2014/main" val="1372074313"/>
                    </a:ext>
                  </a:extLst>
                </a:gridCol>
                <a:gridCol w="278028">
                  <a:extLst>
                    <a:ext uri="{9D8B030D-6E8A-4147-A177-3AD203B41FA5}">
                      <a16:colId xmlns:a16="http://schemas.microsoft.com/office/drawing/2014/main" val="2150748699"/>
                    </a:ext>
                  </a:extLst>
                </a:gridCol>
                <a:gridCol w="2451701">
                  <a:extLst>
                    <a:ext uri="{9D8B030D-6E8A-4147-A177-3AD203B41FA5}">
                      <a16:colId xmlns:a16="http://schemas.microsoft.com/office/drawing/2014/main" val="4293170636"/>
                    </a:ext>
                  </a:extLst>
                </a:gridCol>
                <a:gridCol w="752641">
                  <a:extLst>
                    <a:ext uri="{9D8B030D-6E8A-4147-A177-3AD203B41FA5}">
                      <a16:colId xmlns:a16="http://schemas.microsoft.com/office/drawing/2014/main" val="2334127243"/>
                    </a:ext>
                  </a:extLst>
                </a:gridCol>
                <a:gridCol w="752641">
                  <a:extLst>
                    <a:ext uri="{9D8B030D-6E8A-4147-A177-3AD203B41FA5}">
                      <a16:colId xmlns:a16="http://schemas.microsoft.com/office/drawing/2014/main" val="2256704965"/>
                    </a:ext>
                  </a:extLst>
                </a:gridCol>
                <a:gridCol w="752641">
                  <a:extLst>
                    <a:ext uri="{9D8B030D-6E8A-4147-A177-3AD203B41FA5}">
                      <a16:colId xmlns:a16="http://schemas.microsoft.com/office/drawing/2014/main" val="1985700925"/>
                    </a:ext>
                  </a:extLst>
                </a:gridCol>
                <a:gridCol w="752641">
                  <a:extLst>
                    <a:ext uri="{9D8B030D-6E8A-4147-A177-3AD203B41FA5}">
                      <a16:colId xmlns:a16="http://schemas.microsoft.com/office/drawing/2014/main" val="3668327356"/>
                    </a:ext>
                  </a:extLst>
                </a:gridCol>
                <a:gridCol w="685241">
                  <a:extLst>
                    <a:ext uri="{9D8B030D-6E8A-4147-A177-3AD203B41FA5}">
                      <a16:colId xmlns:a16="http://schemas.microsoft.com/office/drawing/2014/main" val="4263512000"/>
                    </a:ext>
                  </a:extLst>
                </a:gridCol>
                <a:gridCol w="674008">
                  <a:extLst>
                    <a:ext uri="{9D8B030D-6E8A-4147-A177-3AD203B41FA5}">
                      <a16:colId xmlns:a16="http://schemas.microsoft.com/office/drawing/2014/main" val="1619215735"/>
                    </a:ext>
                  </a:extLst>
                </a:gridCol>
              </a:tblGrid>
              <a:tr h="1597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379091"/>
                  </a:ext>
                </a:extLst>
              </a:tr>
              <a:tr h="4891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251341"/>
                  </a:ext>
                </a:extLst>
              </a:tr>
              <a:tr h="2096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-1.208.592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3.779.840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520149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176.527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666391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-27.509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859420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765.132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598953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765.132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593859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765.132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160748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799179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968475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86185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50214"/>
                  </a:ext>
                </a:extLst>
              </a:tr>
              <a:tr h="319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2.829.530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151040"/>
                  </a:ext>
                </a:extLst>
              </a:tr>
              <a:tr h="159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143714"/>
                  </a:ext>
                </a:extLst>
              </a:tr>
              <a:tr h="169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063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4063</TotalTime>
  <Words>2948</Words>
  <Application>Microsoft Office PowerPoint</Application>
  <PresentationFormat>Presentación en pantalla (4:3)</PresentationFormat>
  <Paragraphs>1414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NOVIEMBRE DE 2020 PARTIDA 24: MINISTERIO DE ENERGÍA</vt:lpstr>
      <vt:lpstr>EJECUCIÓN ACUMULADA DE GASTOS A NOVIEMBRE DE 2020  PARTIDA 24 MINISTERIO DE ENERGÍA</vt:lpstr>
      <vt:lpstr>EJECUCIÓN ACUMULADA DE GASTOS A NOVIEMBRE DE 2020  PARTIDA 24 MINISTERIO DE ENERGÍA</vt:lpstr>
      <vt:lpstr>EJECUCIÓN ACUMULADA DE GASTOS A NOVIEMBRE DE 2020  PARTIDA 24 MINISTERIO DE ENERGÍA</vt:lpstr>
      <vt:lpstr>EJECUCIÓN ACUMULADA DE GASTOS A NOVIEMBRE DE 2020 PARTIDA 24 MINISTERIO DE ENERGÍA</vt:lpstr>
      <vt:lpstr>EJECUCIÓN ACUMULADA DE GASTOS A NOVIEMBRE DE 2020  PARTIDA 24 MINISTERIO DE ENERGÍA RESUMEN POR CAPÍTULOS</vt:lpstr>
      <vt:lpstr>EJECUCIÓN ACUMULADA DE GASTOS A NOVIEMBRE DE 2020  PARTIDA 24. CAPÍTULO 01. PROGRAMA 01:  SUBSECRETARÍA DE ENERGÍA</vt:lpstr>
      <vt:lpstr>EJECUCIÓN ACUMULADA DE GASTOS A NOVIEMBRE DE 2020  PARTIDA 24. CAPÍTULO 01. PROGRAMA 03:  APOYO AL DESARROLLO DE ENERGÍAS RENOVABLES NO CONVENCIONALES</vt:lpstr>
      <vt:lpstr>EJECUCIÓN ACUMULADA DE GASTOS A NOVIEMBRE DE 2020  PARTIDA 24. CAPÍTULO 01. PROGRAMA 04:  PROGRAMA ENERGIZACIÓN RURAL Y SOCIAL</vt:lpstr>
      <vt:lpstr>EJECUCIÓN ACUMULADA DE GASTOS A NOVIEMBRE DE 2020  PARTIDA 24. CAPÍTULO 01. PROGRAMA 05:  PLAN DE ACCIÓN DE EFICIENCIA ENERGÉTICA</vt:lpstr>
      <vt:lpstr>EJECUCIÓN ACUMULADA DE GASTOS A NOVIEMBRE DE 2020  PARTIDA 24. CAPÍTULO 02. PROGRAMA 01:  COMISIÓN NACIONAL DE ENERGÍA</vt:lpstr>
      <vt:lpstr>EJECUCIÓN ACUMULADA DE GASTOS A NOVIEMBRE DE 2020  PARTIDA 24. CAPÍTULO 03. PROGRAMA 01:  COMISIÓN CHILENA DE ENERGÍA NUCLEAR</vt:lpstr>
      <vt:lpstr>EJECUCIÓN ACUMULADA DE GASTOS A NOVIEMBRE DE 2020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328</cp:revision>
  <cp:lastPrinted>2019-06-03T14:10:49Z</cp:lastPrinted>
  <dcterms:created xsi:type="dcterms:W3CDTF">2016-06-23T13:38:47Z</dcterms:created>
  <dcterms:modified xsi:type="dcterms:W3CDTF">2021-01-07T23:48:15Z</dcterms:modified>
</cp:coreProperties>
</file>