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B528-419F-905D-54F121D7F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528-419F-905D-54F121D7F2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528-419F-905D-54F121D7F2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528-419F-905D-54F121D7F2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528-419F-905D-54F121D7F2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528-419F-905D-54F121D7F2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528-419F-905D-54F121D7F2F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'[23.xlsx]P. 23 Ministerio Público (1)'!$E$69:$E$75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'[23.xlsx]P. 23 Ministerio Público (1)'!$F$69:$F$75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28-419F-905D-54F121D7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53199090622366"/>
          <c:y val="0.15438227148475867"/>
          <c:w val="0.26163672742752592"/>
          <c:h val="0.7877397462599509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2018 - 2019 - 2020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'[23.xlsx]P. 23 Ministerio Público (1)'!$E$45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(1)'!$F$45:$Q$45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D-4EA6-9E2E-42417F91C17D}"/>
            </c:ext>
          </c:extLst>
        </c:ser>
        <c:ser>
          <c:idx val="1"/>
          <c:order val="1"/>
          <c:tx>
            <c:strRef>
              <c:f>'[23.xlsx]P. 23 Ministerio Público (1)'!$E$44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(1)'!$F$44:$Q$44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D-4EA6-9E2E-42417F91C17D}"/>
            </c:ext>
          </c:extLst>
        </c:ser>
        <c:ser>
          <c:idx val="2"/>
          <c:order val="2"/>
          <c:tx>
            <c:strRef>
              <c:f>'[23.xlsx]P. 23 Ministerio Público (1)'!$E$43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(1)'!$F$43:$P$43</c:f>
              <c:numCache>
                <c:formatCode>0.0%</c:formatCode>
                <c:ptCount val="11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7.9877985404502125E-2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0D-4EA6-9E2E-42417F91C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6471904"/>
        <c:axId val="456475432"/>
      </c:barChart>
      <c:catAx>
        <c:axId val="45647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6475432"/>
        <c:crosses val="autoZero"/>
        <c:auto val="1"/>
        <c:lblAlgn val="ctr"/>
        <c:lblOffset val="100"/>
        <c:noMultiLvlLbl val="0"/>
      </c:catAx>
      <c:valAx>
        <c:axId val="456475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64719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2018 - 2019 - 2020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'[23.xlsx]P. 23 Ministerio Público (1)'!$E$37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AB-4FAE-9384-0E68DF4C403B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AB-4FAE-9384-0E68DF4C403B}"/>
                </c:ext>
              </c:extLst>
            </c:dLbl>
            <c:dLbl>
              <c:idx val="2"/>
              <c:layout>
                <c:manualLayout>
                  <c:x val="-5.2777777777777778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AB-4FAE-9384-0E68DF4C403B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AB-4FAE-9384-0E68DF4C403B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AB-4FAE-9384-0E68DF4C403B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B-4FAE-9384-0E68DF4C403B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B-4FAE-9384-0E68DF4C403B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894-4E87-9B18-3265A5EF4FA1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94-4E87-9B18-3265A5EF4FA1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94-4E87-9B18-3265A5EF4FA1}"/>
                </c:ext>
              </c:extLst>
            </c:dLbl>
            <c:dLbl>
              <c:idx val="10"/>
              <c:layout>
                <c:manualLayout>
                  <c:x val="-5.3396207760809569E-2"/>
                  <c:y val="-3.4036179215954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31-4047-AA79-F97C11C190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(1)'!$F$37:$P$37</c:f>
              <c:numCache>
                <c:formatCode>0.0%</c:formatCode>
                <c:ptCount val="11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0.87679666124986066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8F-4BD9-906C-B5A7182B6C39}"/>
            </c:ext>
          </c:extLst>
        </c:ser>
        <c:ser>
          <c:idx val="1"/>
          <c:order val="1"/>
          <c:tx>
            <c:strRef>
              <c:f>'[23.xlsx]P. 23 Ministerio Público (1)'!$E$38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(1)'!$F$38:$Q$38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8F-4BD9-906C-B5A7182B6C39}"/>
            </c:ext>
          </c:extLst>
        </c:ser>
        <c:ser>
          <c:idx val="2"/>
          <c:order val="2"/>
          <c:tx>
            <c:strRef>
              <c:f>'[23.xlsx]P. 23 Ministerio Público (1)'!$E$39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(1)'!$F$39:$Q$39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8F-4BD9-906C-B5A7182B6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7183560"/>
        <c:axId val="457186696"/>
      </c:lineChart>
      <c:catAx>
        <c:axId val="457183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7186696"/>
        <c:crosses val="autoZero"/>
        <c:auto val="1"/>
        <c:lblAlgn val="ctr"/>
        <c:lblOffset val="100"/>
        <c:noMultiLvlLbl val="0"/>
      </c:catAx>
      <c:valAx>
        <c:axId val="457186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71835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latin typeface="Calibri" panose="020F0502020204030204" pitchFamily="34" charset="0"/>
                <a:cs typeface="Calibri" panose="020F0502020204030204" pitchFamily="34" charset="0"/>
              </a:rPr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93762"/>
              </p:ext>
            </p:extLst>
          </p:nvPr>
        </p:nvGraphicFramePr>
        <p:xfrm>
          <a:off x="755576" y="1947862"/>
          <a:ext cx="7615758" cy="400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683942"/>
              </p:ext>
            </p:extLst>
          </p:nvPr>
        </p:nvGraphicFramePr>
        <p:xfrm>
          <a:off x="539552" y="1916832"/>
          <a:ext cx="79928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581831"/>
              </p:ext>
            </p:extLst>
          </p:nvPr>
        </p:nvGraphicFramePr>
        <p:xfrm>
          <a:off x="611560" y="1700808"/>
          <a:ext cx="78488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4021" y="1263677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3447" y="6063642"/>
            <a:ext cx="802694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09F31BE-8CD1-43DC-8BD3-C1FBB6451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064930"/>
              </p:ext>
            </p:extLst>
          </p:nvPr>
        </p:nvGraphicFramePr>
        <p:xfrm>
          <a:off x="524021" y="1531705"/>
          <a:ext cx="8012067" cy="4531937"/>
        </p:xfrm>
        <a:graphic>
          <a:graphicData uri="http://schemas.openxmlformats.org/drawingml/2006/table">
            <a:tbl>
              <a:tblPr/>
              <a:tblGrid>
                <a:gridCol w="752307">
                  <a:extLst>
                    <a:ext uri="{9D8B030D-6E8A-4147-A177-3AD203B41FA5}">
                      <a16:colId xmlns:a16="http://schemas.microsoft.com/office/drawing/2014/main" val="2045834526"/>
                    </a:ext>
                  </a:extLst>
                </a:gridCol>
                <a:gridCol w="313461">
                  <a:extLst>
                    <a:ext uri="{9D8B030D-6E8A-4147-A177-3AD203B41FA5}">
                      <a16:colId xmlns:a16="http://schemas.microsoft.com/office/drawing/2014/main" val="166979694"/>
                    </a:ext>
                  </a:extLst>
                </a:gridCol>
                <a:gridCol w="313461">
                  <a:extLst>
                    <a:ext uri="{9D8B030D-6E8A-4147-A177-3AD203B41FA5}">
                      <a16:colId xmlns:a16="http://schemas.microsoft.com/office/drawing/2014/main" val="2650121236"/>
                    </a:ext>
                  </a:extLst>
                </a:gridCol>
                <a:gridCol w="2332150">
                  <a:extLst>
                    <a:ext uri="{9D8B030D-6E8A-4147-A177-3AD203B41FA5}">
                      <a16:colId xmlns:a16="http://schemas.microsoft.com/office/drawing/2014/main" val="33710172"/>
                    </a:ext>
                  </a:extLst>
                </a:gridCol>
                <a:gridCol w="752307">
                  <a:extLst>
                    <a:ext uri="{9D8B030D-6E8A-4147-A177-3AD203B41FA5}">
                      <a16:colId xmlns:a16="http://schemas.microsoft.com/office/drawing/2014/main" val="4143646563"/>
                    </a:ext>
                  </a:extLst>
                </a:gridCol>
                <a:gridCol w="689615">
                  <a:extLst>
                    <a:ext uri="{9D8B030D-6E8A-4147-A177-3AD203B41FA5}">
                      <a16:colId xmlns:a16="http://schemas.microsoft.com/office/drawing/2014/main" val="2898399387"/>
                    </a:ext>
                  </a:extLst>
                </a:gridCol>
                <a:gridCol w="689615">
                  <a:extLst>
                    <a:ext uri="{9D8B030D-6E8A-4147-A177-3AD203B41FA5}">
                      <a16:colId xmlns:a16="http://schemas.microsoft.com/office/drawing/2014/main" val="3835118776"/>
                    </a:ext>
                  </a:extLst>
                </a:gridCol>
                <a:gridCol w="664537">
                  <a:extLst>
                    <a:ext uri="{9D8B030D-6E8A-4147-A177-3AD203B41FA5}">
                      <a16:colId xmlns:a16="http://schemas.microsoft.com/office/drawing/2014/main" val="4282564148"/>
                    </a:ext>
                  </a:extLst>
                </a:gridCol>
                <a:gridCol w="752307">
                  <a:extLst>
                    <a:ext uri="{9D8B030D-6E8A-4147-A177-3AD203B41FA5}">
                      <a16:colId xmlns:a16="http://schemas.microsoft.com/office/drawing/2014/main" val="3648805498"/>
                    </a:ext>
                  </a:extLst>
                </a:gridCol>
                <a:gridCol w="752307">
                  <a:extLst>
                    <a:ext uri="{9D8B030D-6E8A-4147-A177-3AD203B41FA5}">
                      <a16:colId xmlns:a16="http://schemas.microsoft.com/office/drawing/2014/main" val="3906832041"/>
                    </a:ext>
                  </a:extLst>
                </a:gridCol>
              </a:tblGrid>
              <a:tr h="2312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52145"/>
                  </a:ext>
                </a:extLst>
              </a:tr>
              <a:tr h="4532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458359"/>
                  </a:ext>
                </a:extLst>
              </a:tr>
              <a:tr h="157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214.236.337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187.841.245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88323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165.412.421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13.456.619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151.024.502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91292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36.149.394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-2.075.428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28.041.389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789488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117.694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589773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82218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244945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839.067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465919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53583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161905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833.539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961922"/>
                  </a:ext>
                </a:extLst>
              </a:tr>
              <a:tr h="295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833.539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8313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370848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153166"/>
                  </a:ext>
                </a:extLst>
              </a:tr>
              <a:tr h="286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1.547.529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826.533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732780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67.064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260889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-62.507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146383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-216.915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112.984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392615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119.390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113.311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589838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447.853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234181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046775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6.099.022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583496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6.099.022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760915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40094"/>
                  </a:ext>
                </a:extLst>
              </a:tr>
              <a:tr h="147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938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528</Words>
  <Application>Microsoft Office PowerPoint</Application>
  <PresentationFormat>Presentación en pantalla (4:3)</PresentationFormat>
  <Paragraphs>275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NOVIEMBRE DE 2020 PARTIDA 23: MINISTERIO PÚBLICO</vt:lpstr>
      <vt:lpstr>EJECUCIÓN PRESUPUESTARIA DE GASTOS ACUMULADA AL MES DE NOVIEMBRE DE 2020  MINISTERIO PÚBLICO</vt:lpstr>
      <vt:lpstr>Presentación de PowerPoint</vt:lpstr>
      <vt:lpstr>Presentación de PowerPoint</vt:lpstr>
      <vt:lpstr>EJECUCIÓN PRESUPUESTARIA DE GASTOS ACUMULADA AL MES DE NOVIEMBRE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24</cp:revision>
  <dcterms:created xsi:type="dcterms:W3CDTF">2020-01-06T13:12:56Z</dcterms:created>
  <dcterms:modified xsi:type="dcterms:W3CDTF">2021-01-08T00:21:07Z</dcterms:modified>
</cp:coreProperties>
</file>