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3-4281-8072-0AC7E04C0901}"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E3-4281-8072-0AC7E04C0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8433344"/>
        <c:axId val="398434128"/>
      </c:barChart>
      <c:catAx>
        <c:axId val="398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8434128"/>
        <c:crosses val="autoZero"/>
        <c:auto val="1"/>
        <c:lblAlgn val="ctr"/>
        <c:lblOffset val="100"/>
        <c:noMultiLvlLbl val="0"/>
      </c:catAx>
      <c:valAx>
        <c:axId val="3984341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9843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6-4174-B0A2-98A4FCE98EB0}"/>
            </c:ext>
          </c:extLst>
        </c:ser>
        <c:ser>
          <c:idx val="2"/>
          <c:order val="1"/>
          <c:tx>
            <c:strRef>
              <c:f>'Partida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19'!$D$30:$O$30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6-4174-B0A2-98A4FCE98EB0}"/>
            </c:ext>
          </c:extLst>
        </c:ser>
        <c:ser>
          <c:idx val="1"/>
          <c:order val="2"/>
          <c:tx>
            <c:strRef>
              <c:f>'Partida 19'!$C$31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19'!$D$31:$N$31</c:f>
              <c:numCache>
                <c:formatCode>0.0%</c:formatCode>
                <c:ptCount val="11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A6-4174-B0A2-98A4FCE98E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8599944"/>
        <c:axId val="428601120"/>
      </c:barChart>
      <c:catAx>
        <c:axId val="42859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8601120"/>
        <c:crosses val="autoZero"/>
        <c:auto val="1"/>
        <c:lblAlgn val="ctr"/>
        <c:lblOffset val="100"/>
        <c:noMultiLvlLbl val="0"/>
      </c:catAx>
      <c:valAx>
        <c:axId val="4286011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85999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1E-4DFF-AA0F-2DE63FC81B24}"/>
            </c:ext>
          </c:extLst>
        </c:ser>
        <c:ser>
          <c:idx val="0"/>
          <c:order val="1"/>
          <c:tx>
            <c:strRef>
              <c:f>'Partida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19'!$D$23:$O$23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1E-4DFF-AA0F-2DE63FC81B24}"/>
            </c:ext>
          </c:extLst>
        </c:ser>
        <c:ser>
          <c:idx val="1"/>
          <c:order val="2"/>
          <c:tx>
            <c:strRef>
              <c:f>'Partida 19'!$C$24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1E-4DFF-AA0F-2DE63FC81B24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1E-4DFF-AA0F-2DE63FC81B24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1E-4DFF-AA0F-2DE63FC81B24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1E-4DFF-AA0F-2DE63FC81B24}"/>
                </c:ext>
              </c:extLst>
            </c:dLbl>
            <c:dLbl>
              <c:idx val="4"/>
              <c:layout>
                <c:manualLayout>
                  <c:x val="-5.5843181153244374E-2"/>
                  <c:y val="-5.388003965729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B1E-4DFF-AA0F-2DE63FC81B24}"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1E-4DFF-AA0F-2DE63FC81B24}"/>
                </c:ext>
              </c:extLst>
            </c:dLbl>
            <c:dLbl>
              <c:idx val="6"/>
              <c:layout>
                <c:manualLayout>
                  <c:x val="-6.2466343564889608E-2"/>
                  <c:y val="-2.515722439881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B1E-4DFF-AA0F-2DE63FC81B24}"/>
                </c:ext>
              </c:extLst>
            </c:dLbl>
            <c:dLbl>
              <c:idx val="7"/>
              <c:layout>
                <c:manualLayout>
                  <c:x val="-6.0312331717824449E-2"/>
                  <c:y val="-2.5157224398810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1E-4DFF-AA0F-2DE63FC81B24}"/>
                </c:ext>
              </c:extLst>
            </c:dLbl>
            <c:dLbl>
              <c:idx val="8"/>
              <c:layout>
                <c:manualLayout>
                  <c:x val="-5.6004308023694209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B1E-4DFF-AA0F-2DE63FC81B24}"/>
                </c:ext>
              </c:extLst>
            </c:dLbl>
            <c:dLbl>
              <c:idx val="9"/>
              <c:layout>
                <c:manualLayout>
                  <c:x val="-5.3850296176628974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B1E-4DFF-AA0F-2DE63FC81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19'!$D$24:$N$24</c:f>
              <c:numCache>
                <c:formatCode>0.0%</c:formatCode>
                <c:ptCount val="11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B1E-4DFF-AA0F-2DE63FC81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8600728"/>
        <c:axId val="428603080"/>
      </c:lineChart>
      <c:catAx>
        <c:axId val="42860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8603080"/>
        <c:crosses val="autoZero"/>
        <c:auto val="1"/>
        <c:lblAlgn val="ctr"/>
        <c:lblOffset val="100"/>
        <c:noMultiLvlLbl val="0"/>
      </c:catAx>
      <c:valAx>
        <c:axId val="4286030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86007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10585"/>
              </p:ext>
            </p:extLst>
          </p:nvPr>
        </p:nvGraphicFramePr>
        <p:xfrm>
          <a:off x="475067" y="2114941"/>
          <a:ext cx="8211734" cy="3258274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7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-3.521.409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7.221.741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4.161.208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4.161.208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1639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64705"/>
            <a:ext cx="8027970" cy="6054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59" y="5072656"/>
            <a:ext cx="817556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7F4E79C-DF83-4AC8-AEFA-0EB4F99DE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897510"/>
              </p:ext>
            </p:extLst>
          </p:nvPr>
        </p:nvGraphicFramePr>
        <p:xfrm>
          <a:off x="546297" y="1785344"/>
          <a:ext cx="8039687" cy="3287312"/>
        </p:xfrm>
        <a:graphic>
          <a:graphicData uri="http://schemas.openxmlformats.org/drawingml/2006/table">
            <a:tbl>
              <a:tblPr/>
              <a:tblGrid>
                <a:gridCol w="805471">
                  <a:extLst>
                    <a:ext uri="{9D8B030D-6E8A-4147-A177-3AD203B41FA5}">
                      <a16:colId xmlns:a16="http://schemas.microsoft.com/office/drawing/2014/main" val="1035386167"/>
                    </a:ext>
                  </a:extLst>
                </a:gridCol>
                <a:gridCol w="297544">
                  <a:extLst>
                    <a:ext uri="{9D8B030D-6E8A-4147-A177-3AD203B41FA5}">
                      <a16:colId xmlns:a16="http://schemas.microsoft.com/office/drawing/2014/main" val="3341871191"/>
                    </a:ext>
                  </a:extLst>
                </a:gridCol>
                <a:gridCol w="297544">
                  <a:extLst>
                    <a:ext uri="{9D8B030D-6E8A-4147-A177-3AD203B41FA5}">
                      <a16:colId xmlns:a16="http://schemas.microsoft.com/office/drawing/2014/main" val="639938776"/>
                    </a:ext>
                  </a:extLst>
                </a:gridCol>
                <a:gridCol w="2695926">
                  <a:extLst>
                    <a:ext uri="{9D8B030D-6E8A-4147-A177-3AD203B41FA5}">
                      <a16:colId xmlns:a16="http://schemas.microsoft.com/office/drawing/2014/main" val="1851020751"/>
                    </a:ext>
                  </a:extLst>
                </a:gridCol>
                <a:gridCol w="805471">
                  <a:extLst>
                    <a:ext uri="{9D8B030D-6E8A-4147-A177-3AD203B41FA5}">
                      <a16:colId xmlns:a16="http://schemas.microsoft.com/office/drawing/2014/main" val="2229985072"/>
                    </a:ext>
                  </a:extLst>
                </a:gridCol>
                <a:gridCol w="805471">
                  <a:extLst>
                    <a:ext uri="{9D8B030D-6E8A-4147-A177-3AD203B41FA5}">
                      <a16:colId xmlns:a16="http://schemas.microsoft.com/office/drawing/2014/main" val="1643692933"/>
                    </a:ext>
                  </a:extLst>
                </a:gridCol>
                <a:gridCol w="805471">
                  <a:extLst>
                    <a:ext uri="{9D8B030D-6E8A-4147-A177-3AD203B41FA5}">
                      <a16:colId xmlns:a16="http://schemas.microsoft.com/office/drawing/2014/main" val="3604236687"/>
                    </a:ext>
                  </a:extLst>
                </a:gridCol>
                <a:gridCol w="805471">
                  <a:extLst>
                    <a:ext uri="{9D8B030D-6E8A-4147-A177-3AD203B41FA5}">
                      <a16:colId xmlns:a16="http://schemas.microsoft.com/office/drawing/2014/main" val="1434639599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2622657442"/>
                    </a:ext>
                  </a:extLst>
                </a:gridCol>
              </a:tblGrid>
              <a:tr h="153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538138"/>
                  </a:ext>
                </a:extLst>
              </a:tr>
              <a:tr h="4696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68221"/>
                  </a:ext>
                </a:extLst>
              </a:tr>
              <a:tr h="2012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10.898.915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-852.428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9.086.285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58951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7.395.305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11717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32135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311849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49813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311597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262.393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62181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054681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89780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78816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37299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355487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093188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75712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3730"/>
                  </a:ext>
                </a:extLst>
              </a:tr>
              <a:tr h="15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529"/>
                  </a:ext>
                </a:extLst>
              </a:tr>
              <a:tr h="162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1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384" y="644199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70988"/>
            <a:ext cx="80512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2384" y="6075365"/>
            <a:ext cx="8051257" cy="36804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7A28EC-5B6D-4929-A550-B16A2694D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298190"/>
              </p:ext>
            </p:extLst>
          </p:nvPr>
        </p:nvGraphicFramePr>
        <p:xfrm>
          <a:off x="518862" y="1714351"/>
          <a:ext cx="8051256" cy="4344388"/>
        </p:xfrm>
        <a:graphic>
          <a:graphicData uri="http://schemas.openxmlformats.org/drawingml/2006/table">
            <a:tbl>
              <a:tblPr/>
              <a:tblGrid>
                <a:gridCol w="806630">
                  <a:extLst>
                    <a:ext uri="{9D8B030D-6E8A-4147-A177-3AD203B41FA5}">
                      <a16:colId xmlns:a16="http://schemas.microsoft.com/office/drawing/2014/main" val="2196197337"/>
                    </a:ext>
                  </a:extLst>
                </a:gridCol>
                <a:gridCol w="297972">
                  <a:extLst>
                    <a:ext uri="{9D8B030D-6E8A-4147-A177-3AD203B41FA5}">
                      <a16:colId xmlns:a16="http://schemas.microsoft.com/office/drawing/2014/main" val="932802220"/>
                    </a:ext>
                  </a:extLst>
                </a:gridCol>
                <a:gridCol w="297972">
                  <a:extLst>
                    <a:ext uri="{9D8B030D-6E8A-4147-A177-3AD203B41FA5}">
                      <a16:colId xmlns:a16="http://schemas.microsoft.com/office/drawing/2014/main" val="941267261"/>
                    </a:ext>
                  </a:extLst>
                </a:gridCol>
                <a:gridCol w="2699806">
                  <a:extLst>
                    <a:ext uri="{9D8B030D-6E8A-4147-A177-3AD203B41FA5}">
                      <a16:colId xmlns:a16="http://schemas.microsoft.com/office/drawing/2014/main" val="2521686784"/>
                    </a:ext>
                  </a:extLst>
                </a:gridCol>
                <a:gridCol w="806630">
                  <a:extLst>
                    <a:ext uri="{9D8B030D-6E8A-4147-A177-3AD203B41FA5}">
                      <a16:colId xmlns:a16="http://schemas.microsoft.com/office/drawing/2014/main" val="2208677899"/>
                    </a:ext>
                  </a:extLst>
                </a:gridCol>
                <a:gridCol w="806630">
                  <a:extLst>
                    <a:ext uri="{9D8B030D-6E8A-4147-A177-3AD203B41FA5}">
                      <a16:colId xmlns:a16="http://schemas.microsoft.com/office/drawing/2014/main" val="1711276208"/>
                    </a:ext>
                  </a:extLst>
                </a:gridCol>
                <a:gridCol w="806630">
                  <a:extLst>
                    <a:ext uri="{9D8B030D-6E8A-4147-A177-3AD203B41FA5}">
                      <a16:colId xmlns:a16="http://schemas.microsoft.com/office/drawing/2014/main" val="1196905724"/>
                    </a:ext>
                  </a:extLst>
                </a:gridCol>
                <a:gridCol w="806630">
                  <a:extLst>
                    <a:ext uri="{9D8B030D-6E8A-4147-A177-3AD203B41FA5}">
                      <a16:colId xmlns:a16="http://schemas.microsoft.com/office/drawing/2014/main" val="2498393846"/>
                    </a:ext>
                  </a:extLst>
                </a:gridCol>
                <a:gridCol w="722356">
                  <a:extLst>
                    <a:ext uri="{9D8B030D-6E8A-4147-A177-3AD203B41FA5}">
                      <a16:colId xmlns:a16="http://schemas.microsoft.com/office/drawing/2014/main" val="2081221564"/>
                    </a:ext>
                  </a:extLst>
                </a:gridCol>
              </a:tblGrid>
              <a:tr h="1264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146016"/>
                  </a:ext>
                </a:extLst>
              </a:tr>
              <a:tr h="3871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274245"/>
                  </a:ext>
                </a:extLst>
              </a:tr>
              <a:tr h="1659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955.417.463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92.699.410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810.331.620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19243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3.469.773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-173.614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3.086.255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2131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140.763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07155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791.405.979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655.689.548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078392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791.405.979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655.689.548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24104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15.583.374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12.089.110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72536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132.436.290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46510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363718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563650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56.131.352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66371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19482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70480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23679"/>
                  </a:ext>
                </a:extLst>
              </a:tr>
              <a:tr h="23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60150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-38.845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27083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551264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92335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1.719.846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232007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1.719.846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878934"/>
                  </a:ext>
                </a:extLst>
              </a:tr>
              <a:tr h="134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83594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736354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976132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717460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994443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376659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20547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47855"/>
                  </a:ext>
                </a:extLst>
              </a:tr>
              <a:tr h="12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23009"/>
                  </a:ext>
                </a:extLst>
              </a:tr>
              <a:tr h="134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779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479" y="5969630"/>
            <a:ext cx="8101656" cy="1845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8646"/>
            <a:ext cx="81062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4602725"/>
            <a:ext cx="81062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1B55CB-58FC-48EF-BDFA-5717F32F4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309940"/>
              </p:ext>
            </p:extLst>
          </p:nvPr>
        </p:nvGraphicFramePr>
        <p:xfrm>
          <a:off x="518863" y="1746148"/>
          <a:ext cx="8106272" cy="2834982"/>
        </p:xfrm>
        <a:graphic>
          <a:graphicData uri="http://schemas.openxmlformats.org/drawingml/2006/table">
            <a:tbl>
              <a:tblPr/>
              <a:tblGrid>
                <a:gridCol w="812142">
                  <a:extLst>
                    <a:ext uri="{9D8B030D-6E8A-4147-A177-3AD203B41FA5}">
                      <a16:colId xmlns:a16="http://schemas.microsoft.com/office/drawing/2014/main" val="2163876533"/>
                    </a:ext>
                  </a:extLst>
                </a:gridCol>
                <a:gridCol w="300008">
                  <a:extLst>
                    <a:ext uri="{9D8B030D-6E8A-4147-A177-3AD203B41FA5}">
                      <a16:colId xmlns:a16="http://schemas.microsoft.com/office/drawing/2014/main" val="149257769"/>
                    </a:ext>
                  </a:extLst>
                </a:gridCol>
                <a:gridCol w="300008">
                  <a:extLst>
                    <a:ext uri="{9D8B030D-6E8A-4147-A177-3AD203B41FA5}">
                      <a16:colId xmlns:a16="http://schemas.microsoft.com/office/drawing/2014/main" val="1264956699"/>
                    </a:ext>
                  </a:extLst>
                </a:gridCol>
                <a:gridCol w="2718254">
                  <a:extLst>
                    <a:ext uri="{9D8B030D-6E8A-4147-A177-3AD203B41FA5}">
                      <a16:colId xmlns:a16="http://schemas.microsoft.com/office/drawing/2014/main" val="854490413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2540212995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3996426994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3892832413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3274167585"/>
                    </a:ext>
                  </a:extLst>
                </a:gridCol>
                <a:gridCol w="727292">
                  <a:extLst>
                    <a:ext uri="{9D8B030D-6E8A-4147-A177-3AD203B41FA5}">
                      <a16:colId xmlns:a16="http://schemas.microsoft.com/office/drawing/2014/main" val="4109431827"/>
                    </a:ext>
                  </a:extLst>
                </a:gridCol>
              </a:tblGrid>
              <a:tr h="1537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697636"/>
                  </a:ext>
                </a:extLst>
              </a:tr>
              <a:tr h="470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24860"/>
                  </a:ext>
                </a:extLst>
              </a:tr>
              <a:tr h="201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868874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844.594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755.164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234035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33594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31969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40324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578137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923287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35436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218597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405334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170263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0232"/>
                  </a:ext>
                </a:extLst>
              </a:tr>
              <a:tr h="15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498989"/>
                  </a:ext>
                </a:extLst>
              </a:tr>
              <a:tr h="163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6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89" y="6027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65524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21313"/>
              </p:ext>
            </p:extLst>
          </p:nvPr>
        </p:nvGraphicFramePr>
        <p:xfrm>
          <a:off x="518958" y="2100596"/>
          <a:ext cx="8011852" cy="3271679"/>
        </p:xfrm>
        <a:graphic>
          <a:graphicData uri="http://schemas.openxmlformats.org/drawingml/2006/table">
            <a:tbl>
              <a:tblPr/>
              <a:tblGrid>
                <a:gridCol w="79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3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4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3.064.362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461.886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600.830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1.491.739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-507.688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337.980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-243.900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262.850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8855" y="65182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8970"/>
            <a:ext cx="809993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6136529"/>
            <a:ext cx="808558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432C00-D8FC-447D-BB89-B505F343D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656100"/>
              </p:ext>
            </p:extLst>
          </p:nvPr>
        </p:nvGraphicFramePr>
        <p:xfrm>
          <a:off x="504519" y="1789918"/>
          <a:ext cx="8085588" cy="4349805"/>
        </p:xfrm>
        <a:graphic>
          <a:graphicData uri="http://schemas.openxmlformats.org/drawingml/2006/table">
            <a:tbl>
              <a:tblPr/>
              <a:tblGrid>
                <a:gridCol w="810070">
                  <a:extLst>
                    <a:ext uri="{9D8B030D-6E8A-4147-A177-3AD203B41FA5}">
                      <a16:colId xmlns:a16="http://schemas.microsoft.com/office/drawing/2014/main" val="1991849089"/>
                    </a:ext>
                  </a:extLst>
                </a:gridCol>
                <a:gridCol w="299243">
                  <a:extLst>
                    <a:ext uri="{9D8B030D-6E8A-4147-A177-3AD203B41FA5}">
                      <a16:colId xmlns:a16="http://schemas.microsoft.com/office/drawing/2014/main" val="1568862780"/>
                    </a:ext>
                  </a:extLst>
                </a:gridCol>
                <a:gridCol w="299243">
                  <a:extLst>
                    <a:ext uri="{9D8B030D-6E8A-4147-A177-3AD203B41FA5}">
                      <a16:colId xmlns:a16="http://schemas.microsoft.com/office/drawing/2014/main" val="871215855"/>
                    </a:ext>
                  </a:extLst>
                </a:gridCol>
                <a:gridCol w="2711316">
                  <a:extLst>
                    <a:ext uri="{9D8B030D-6E8A-4147-A177-3AD203B41FA5}">
                      <a16:colId xmlns:a16="http://schemas.microsoft.com/office/drawing/2014/main" val="4209419693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4091943248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3295633951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4272373153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392260100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1426560663"/>
                    </a:ext>
                  </a:extLst>
                </a:gridCol>
              </a:tblGrid>
              <a:tr h="1477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946563"/>
                  </a:ext>
                </a:extLst>
              </a:tr>
              <a:tr h="4525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227717"/>
                  </a:ext>
                </a:extLst>
              </a:tr>
              <a:tr h="193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50.981.038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60651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8.425.716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7.424.330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39118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813.364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410880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12741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94372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444140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148944,4%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9987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566064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149837,4%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93414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424.570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0574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5947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193878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23722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4506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55791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5315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62222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45394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00582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31.536.523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374764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31.536.523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511956"/>
                  </a:ext>
                </a:extLst>
              </a:tr>
              <a:tr h="15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31.536.523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9891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21479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206511"/>
                  </a:ext>
                </a:extLst>
              </a:tr>
              <a:tr h="147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79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789" y="6109047"/>
            <a:ext cx="7788360" cy="1777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89" y="14957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48953"/>
            <a:ext cx="8116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398547"/>
              </p:ext>
            </p:extLst>
          </p:nvPr>
        </p:nvGraphicFramePr>
        <p:xfrm>
          <a:off x="487597" y="1924664"/>
          <a:ext cx="8116850" cy="3379769"/>
        </p:xfrm>
        <a:graphic>
          <a:graphicData uri="http://schemas.openxmlformats.org/drawingml/2006/table">
            <a:tbl>
              <a:tblPr/>
              <a:tblGrid>
                <a:gridCol w="820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2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5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5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7980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2EECB9A-501F-4ADA-9B28-6C7714DF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252" y="588756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858578"/>
              </p:ext>
            </p:extLst>
          </p:nvPr>
        </p:nvGraphicFramePr>
        <p:xfrm>
          <a:off x="623628" y="1916832"/>
          <a:ext cx="7836803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606387" y="898934"/>
            <a:ext cx="7931226" cy="6010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72943D79-0F66-457A-97A0-3B23587C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6387" y="5959066"/>
            <a:ext cx="7692788" cy="257836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814860"/>
              </p:ext>
            </p:extLst>
          </p:nvPr>
        </p:nvGraphicFramePr>
        <p:xfrm>
          <a:off x="623627" y="1916832"/>
          <a:ext cx="791398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369" y="764058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8053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4176" y="1557054"/>
            <a:ext cx="7632848" cy="301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21361" y="5033613"/>
            <a:ext cx="770485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BA5F860-05A4-4555-ADFA-4663289BF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1671"/>
              </p:ext>
            </p:extLst>
          </p:nvPr>
        </p:nvGraphicFramePr>
        <p:xfrm>
          <a:off x="593369" y="2000349"/>
          <a:ext cx="7632851" cy="3008111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924694935"/>
                    </a:ext>
                  </a:extLst>
                </a:gridCol>
                <a:gridCol w="2376140">
                  <a:extLst>
                    <a:ext uri="{9D8B030D-6E8A-4147-A177-3AD203B41FA5}">
                      <a16:colId xmlns:a16="http://schemas.microsoft.com/office/drawing/2014/main" val="2843943755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59124595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383092043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51396823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14176639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406325638"/>
                    </a:ext>
                  </a:extLst>
                </a:gridCol>
              </a:tblGrid>
              <a:tr h="1756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090054"/>
                  </a:ext>
                </a:extLst>
              </a:tr>
              <a:tr h="53794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28663"/>
                  </a:ext>
                </a:extLst>
              </a:tr>
              <a:tr h="186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1.209.837.570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34.313.409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971.097.745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94052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38.880.694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54103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12.881.032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30048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217710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791.698.792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655.837.584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336921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92354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69976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0109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-29.576.739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15.044.067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267853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501484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-21.193.196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42690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130.168.609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10813"/>
                  </a:ext>
                </a:extLst>
              </a:tr>
              <a:tr h="17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36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82533"/>
            <a:ext cx="780910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8203" y="595436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67A70C1-9A3B-46CD-B376-D3312FB44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128900"/>
              </p:ext>
            </p:extLst>
          </p:nvPr>
        </p:nvGraphicFramePr>
        <p:xfrm>
          <a:off x="585598" y="2170036"/>
          <a:ext cx="7809105" cy="2915149"/>
        </p:xfrm>
        <a:graphic>
          <a:graphicData uri="http://schemas.openxmlformats.org/drawingml/2006/table">
            <a:tbl>
              <a:tblPr/>
              <a:tblGrid>
                <a:gridCol w="324164">
                  <a:extLst>
                    <a:ext uri="{9D8B030D-6E8A-4147-A177-3AD203B41FA5}">
                      <a16:colId xmlns:a16="http://schemas.microsoft.com/office/drawing/2014/main" val="2952046166"/>
                    </a:ext>
                  </a:extLst>
                </a:gridCol>
                <a:gridCol w="324164">
                  <a:extLst>
                    <a:ext uri="{9D8B030D-6E8A-4147-A177-3AD203B41FA5}">
                      <a16:colId xmlns:a16="http://schemas.microsoft.com/office/drawing/2014/main" val="894360581"/>
                    </a:ext>
                  </a:extLst>
                </a:gridCol>
                <a:gridCol w="2907748">
                  <a:extLst>
                    <a:ext uri="{9D8B030D-6E8A-4147-A177-3AD203B41FA5}">
                      <a16:colId xmlns:a16="http://schemas.microsoft.com/office/drawing/2014/main" val="4064688068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3971347135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1306294388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397526613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135442458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1637142286"/>
                    </a:ext>
                  </a:extLst>
                </a:gridCol>
              </a:tblGrid>
              <a:tr h="177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88618"/>
                  </a:ext>
                </a:extLst>
              </a:tr>
              <a:tr h="542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79909"/>
                  </a:ext>
                </a:extLst>
              </a:tr>
              <a:tr h="365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1.146.601.146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38.247.970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919.093.894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216833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17.311.946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14.335.017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66404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110.674.743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13972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-22.596.847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82747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-3.521.409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41410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10.898.915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-852.428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9.086.285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16639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955.417.463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92.699.410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810.331.620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27557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20820"/>
                  </a:ext>
                </a:extLst>
              </a:tr>
              <a:tr h="17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215402"/>
                  </a:ext>
                </a:extLst>
              </a:tr>
              <a:tr h="20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157837"/>
                  </a:ext>
                </a:extLst>
              </a:tr>
              <a:tr h="20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40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725191"/>
            <a:ext cx="8151772" cy="305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19858"/>
            <a:ext cx="815177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09876"/>
            <a:ext cx="818783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F8BCF9-7337-4A0C-BBCA-21AEDABC4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507292"/>
              </p:ext>
            </p:extLst>
          </p:nvPr>
        </p:nvGraphicFramePr>
        <p:xfrm>
          <a:off x="441089" y="2031368"/>
          <a:ext cx="8151773" cy="3860952"/>
        </p:xfrm>
        <a:graphic>
          <a:graphicData uri="http://schemas.openxmlformats.org/drawingml/2006/table">
            <a:tbl>
              <a:tblPr/>
              <a:tblGrid>
                <a:gridCol w="816701">
                  <a:extLst>
                    <a:ext uri="{9D8B030D-6E8A-4147-A177-3AD203B41FA5}">
                      <a16:colId xmlns:a16="http://schemas.microsoft.com/office/drawing/2014/main" val="1836373881"/>
                    </a:ext>
                  </a:extLst>
                </a:gridCol>
                <a:gridCol w="301692">
                  <a:extLst>
                    <a:ext uri="{9D8B030D-6E8A-4147-A177-3AD203B41FA5}">
                      <a16:colId xmlns:a16="http://schemas.microsoft.com/office/drawing/2014/main" val="179736863"/>
                    </a:ext>
                  </a:extLst>
                </a:gridCol>
                <a:gridCol w="301692">
                  <a:extLst>
                    <a:ext uri="{9D8B030D-6E8A-4147-A177-3AD203B41FA5}">
                      <a16:colId xmlns:a16="http://schemas.microsoft.com/office/drawing/2014/main" val="1340976136"/>
                    </a:ext>
                  </a:extLst>
                </a:gridCol>
                <a:gridCol w="2733510">
                  <a:extLst>
                    <a:ext uri="{9D8B030D-6E8A-4147-A177-3AD203B41FA5}">
                      <a16:colId xmlns:a16="http://schemas.microsoft.com/office/drawing/2014/main" val="332579030"/>
                    </a:ext>
                  </a:extLst>
                </a:gridCol>
                <a:gridCol w="816701">
                  <a:extLst>
                    <a:ext uri="{9D8B030D-6E8A-4147-A177-3AD203B41FA5}">
                      <a16:colId xmlns:a16="http://schemas.microsoft.com/office/drawing/2014/main" val="3762603706"/>
                    </a:ext>
                  </a:extLst>
                </a:gridCol>
                <a:gridCol w="816701">
                  <a:extLst>
                    <a:ext uri="{9D8B030D-6E8A-4147-A177-3AD203B41FA5}">
                      <a16:colId xmlns:a16="http://schemas.microsoft.com/office/drawing/2014/main" val="2431638268"/>
                    </a:ext>
                  </a:extLst>
                </a:gridCol>
                <a:gridCol w="816701">
                  <a:extLst>
                    <a:ext uri="{9D8B030D-6E8A-4147-A177-3AD203B41FA5}">
                      <a16:colId xmlns:a16="http://schemas.microsoft.com/office/drawing/2014/main" val="511008438"/>
                    </a:ext>
                  </a:extLst>
                </a:gridCol>
                <a:gridCol w="816701">
                  <a:extLst>
                    <a:ext uri="{9D8B030D-6E8A-4147-A177-3AD203B41FA5}">
                      <a16:colId xmlns:a16="http://schemas.microsoft.com/office/drawing/2014/main" val="1046280489"/>
                    </a:ext>
                  </a:extLst>
                </a:gridCol>
                <a:gridCol w="731374">
                  <a:extLst>
                    <a:ext uri="{9D8B030D-6E8A-4147-A177-3AD203B41FA5}">
                      <a16:colId xmlns:a16="http://schemas.microsoft.com/office/drawing/2014/main" val="2196405162"/>
                    </a:ext>
                  </a:extLst>
                </a:gridCol>
              </a:tblGrid>
              <a:tr h="1517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486763"/>
                  </a:ext>
                </a:extLst>
              </a:tr>
              <a:tr h="4648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42175"/>
                  </a:ext>
                </a:extLst>
              </a:tr>
              <a:tr h="199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17.311.946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14.335.017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32432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11.156.992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974056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660.814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2.927.271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70935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37119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290103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616932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34743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92719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546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389701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641115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082621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539081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843607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073094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233654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09919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81122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83731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546513"/>
                  </a:ext>
                </a:extLst>
              </a:tr>
              <a:tr h="15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95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0878" y="4819049"/>
            <a:ext cx="8162224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93222"/>
              </p:ext>
            </p:extLst>
          </p:nvPr>
        </p:nvGraphicFramePr>
        <p:xfrm>
          <a:off x="549698" y="1897886"/>
          <a:ext cx="8123403" cy="2921162"/>
        </p:xfrm>
        <a:graphic>
          <a:graphicData uri="http://schemas.openxmlformats.org/drawingml/2006/table">
            <a:tbl>
              <a:tblPr/>
              <a:tblGrid>
                <a:gridCol w="81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3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5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110.674.743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-27.542.990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58.920.532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14.361.320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58.780.892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7688"/>
              </p:ext>
            </p:extLst>
          </p:nvPr>
        </p:nvGraphicFramePr>
        <p:xfrm>
          <a:off x="537789" y="2025308"/>
          <a:ext cx="8016975" cy="3347907"/>
        </p:xfrm>
        <a:graphic>
          <a:graphicData uri="http://schemas.openxmlformats.org/drawingml/2006/table">
            <a:tbl>
              <a:tblPr/>
              <a:tblGrid>
                <a:gridCol w="803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1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1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9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9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34.028.065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-22.596.847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15.333.334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2.596.673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25.539.237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-22.474.901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25.525.159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-22.485.901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8.362.723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3741</Words>
  <Application>Microsoft Office PowerPoint</Application>
  <PresentationFormat>Presentación en pantalla (4:3)</PresentationFormat>
  <Paragraphs>1928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1_Tema de Office</vt:lpstr>
      <vt:lpstr>Tema de Office</vt:lpstr>
      <vt:lpstr>EJECUCIÓN PRESUPUESTARIA DE GASTOS ACUMULADA AL MES DE NOVIEMBRE DE 2020 PARTIDA 19: MINISTERIO DE TRANSPORTES Y TELECOMUNICACIONES</vt:lpstr>
      <vt:lpstr>EJECUCIÓN ACUMULADA DE GASTOS A NOVIEMBRE DE 2020  PARTIDA 19 MINISTERIO DE TRANSPORTES Y TELECOMUNICACIONES</vt:lpstr>
      <vt:lpstr>COMPORTAMIENTO DE LA EJECUCIÓN ACUMULADA DE GASTOS A NOVIEMBRE DE 2020  PARTIDA 19 MINISTERIO DE TRANSPORTES Y TELECOMUNICACIONES</vt:lpstr>
      <vt:lpstr>COMPORTAMIENTO DE LA EJECUCIÓN ACUMULADA DE GASTOS A NOVIEMBRE DE 2020  PARTIDA 19 MINISTERIO DE TRANSPORTES Y TELECOMUNICACIONES</vt:lpstr>
      <vt:lpstr>EJECUCIÓN ACUMULADA DE GASTOS A NOVIEMBRE DE 2020  PARTIDA 19 MINISTERIO DE TRANSPORTES Y TELECOMUNICACIONES</vt:lpstr>
      <vt:lpstr>EJECUCIÓN ACUMULADA DE GASTOS A NOVIEMBRE DE 2020  PARTIDA 19 MINISTERIO DE TRANSPORTES Y TELECOMUNICACIONES  RESUMEN POR CAPÍTULOS</vt:lpstr>
      <vt:lpstr>EJECUCIÓN ACUMULADA DE GASTOS A NOVIEMBRE DE 2020  PARTIDA 19. CAPÍTULO 01. PROGRAMA 01: SECRETARÍA Y ADMINISTRACIÓN GENERAL DE TRANSPORTES</vt:lpstr>
      <vt:lpstr>EJECUCIÓN ACUMULADA DE GASTOS A NOVIEMBRE DE 2020  PARTIDA 19. CAPÍTULO 01. PROGRAMA 02: EMPRESA DE LOS FERROCARRILES DEL ESTADO</vt:lpstr>
      <vt:lpstr>EJECUCIÓN ACUMULADA DE GASTOS A NOVIEMBRE DE 2020  PARTIDA 19. CAPÍTULO 01. PROGRAMA 03: TRANSANTIAGO</vt:lpstr>
      <vt:lpstr>EJECUCIÓN ACUMULADA DE GASTOS A NOVIEMBRE DE 2020  PARTIDA 19. CAPÍTULO 01. PROGRAMA 04: UNIDAD OPERATIVA DE CONTROL DE TRÁNSITO</vt:lpstr>
      <vt:lpstr>EJECUCIÓN ACUMULADA DE GASTOS A NOVIEMBRE DE 2020  PARTIDA 19. CAPÍTULO 01. PROGRAMA 05: FISCALIZACIÓN Y CONTROL</vt:lpstr>
      <vt:lpstr>EJECUCIÓN ACUMULADA DE GASTOS A NOVIEMBRE DE 2020  PARTIDA 19. CAPÍTULO 01. PROGRAMA 06: SUBSIDIO NACIONAL AL TRANSPORTE PÚBLICO</vt:lpstr>
      <vt:lpstr>EJECUCIÓN ACUMULADA DE GASTOS A NOVIEMBRE DE 2020  PARTIDA 19. CAPÍTULO 01. PROGRAMA 07: PROGRAMA DESARROLLO LOGÍSTICO</vt:lpstr>
      <vt:lpstr>EJECUCIÓN ACUMULADA DE GASTOS A NOVIEMBRE DE 2020  PARTIDA 19. CAPÍTULO 01. PROGRAMA 08: PROGRAMA DE VIALIDAD Y TRANSPORTE URBANO: SECTRA</vt:lpstr>
      <vt:lpstr>EJECUCIÓN ACUMULADA DE GASTOS A NOVIEMBRE DE 2020  PARTIDA 19. CAPÍTULO 02. PROGRAMA 01: SUBSECRETARÍA DE TELECOMUNICACIONES</vt:lpstr>
      <vt:lpstr>EJECUCIÓN ACUMULADA DE GASTOS A NOVIEMBRE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324</cp:revision>
  <cp:lastPrinted>2019-06-03T14:10:49Z</cp:lastPrinted>
  <dcterms:created xsi:type="dcterms:W3CDTF">2016-06-23T13:38:47Z</dcterms:created>
  <dcterms:modified xsi:type="dcterms:W3CDTF">2021-01-07T23:34:27Z</dcterms:modified>
</cp:coreProperties>
</file>