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Vigente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66-499E-AC3E-9DA12E7421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66-499E-AC3E-9DA12E7421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66-499E-AC3E-9DA12E7421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66-499E-AC3E-9DA12E7421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66-499E-AC3E-9DA12E7421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18'!$D$59:$D$63</c:f>
              <c:numCache>
                <c:formatCode>_-* #,##0_-;\-* #,##0_-;_-* "-"??_-;_-@_-</c:formatCode>
                <c:ptCount val="5"/>
                <c:pt idx="0">
                  <c:v>152970424</c:v>
                </c:pt>
                <c:pt idx="1">
                  <c:v>442669895</c:v>
                </c:pt>
                <c:pt idx="2">
                  <c:v>823918724</c:v>
                </c:pt>
                <c:pt idx="3">
                  <c:v>1557677212</c:v>
                </c:pt>
                <c:pt idx="4" formatCode="#,##0">
                  <c:v>38235973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66-499E-AC3E-9DA12E7421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540821416014611E-2"/>
          <c:y val="0.81991478707437981"/>
          <c:w val="0.85970008421844468"/>
          <c:h val="0.15840499612345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(en millones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03-49F5-B5BE-8702D02006BF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3-49F5-B5BE-8702D02006BF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03-49F5-B5BE-8702D02006BF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3-49F5-B5BE-8702D02006BF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3-49F5-B5BE-8702D02006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03-49F5-B5BE-8702D02006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2018- 2019 - 2020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6.4506338027237931E-2</c:v>
                </c:pt>
                <c:pt idx="2">
                  <c:v>9.0496278551524756E-2</c:v>
                </c:pt>
                <c:pt idx="3">
                  <c:v>7.7956858047334612E-2</c:v>
                </c:pt>
                <c:pt idx="4">
                  <c:v>8.9554404599274814E-2</c:v>
                </c:pt>
                <c:pt idx="5">
                  <c:v>9.2235895693256811E-2</c:v>
                </c:pt>
                <c:pt idx="6">
                  <c:v>8.8758646847522799E-2</c:v>
                </c:pt>
                <c:pt idx="7">
                  <c:v>8.3242476575626445E-2</c:v>
                </c:pt>
                <c:pt idx="8">
                  <c:v>7.3941951084856239E-2</c:v>
                </c:pt>
                <c:pt idx="9">
                  <c:v>6.8319889499845229E-2</c:v>
                </c:pt>
                <c:pt idx="10">
                  <c:v>7.9071026339341849E-2</c:v>
                </c:pt>
                <c:pt idx="11">
                  <c:v>8.9201434479475664E-2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9-4AE3-9555-FD2A20757686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9-4AE3-9555-FD2A20757686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D9-4AE3-9555-FD2A20757686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D9-4AE3-9555-FD2A20757686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D9-4AE3-9555-FD2A20757686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D9-4AE3-9555-FD2A20757686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D9-4AE3-9555-FD2A20757686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D9-4AE3-9555-FD2A20757686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D9-4AE3-9555-FD2A207576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18'!$D$31:$N$31</c:f>
              <c:numCache>
                <c:formatCode>0.0%</c:formatCode>
                <c:ptCount val="11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3D9-4AE3-9555-FD2A207576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2018 - 2019 - 2020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0.13669466537819042</c:v>
                </c:pt>
                <c:pt idx="2">
                  <c:v>0.22706361484856263</c:v>
                </c:pt>
                <c:pt idx="3">
                  <c:v>0.3049046099924092</c:v>
                </c:pt>
                <c:pt idx="4">
                  <c:v>0.39394922344183503</c:v>
                </c:pt>
                <c:pt idx="5">
                  <c:v>0.48519073917502265</c:v>
                </c:pt>
                <c:pt idx="6">
                  <c:v>0.57409515301984926</c:v>
                </c:pt>
                <c:pt idx="7">
                  <c:v>0.6572706518530701</c:v>
                </c:pt>
                <c:pt idx="8">
                  <c:v>0.73059800478896941</c:v>
                </c:pt>
                <c:pt idx="9">
                  <c:v>0.79887199588296254</c:v>
                </c:pt>
                <c:pt idx="10">
                  <c:v>0.87788533841887151</c:v>
                </c:pt>
                <c:pt idx="11">
                  <c:v>0.95945457731077999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D1-436A-A7A2-1086CA22099A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D1-436A-A7A2-1086CA22099A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D1-436A-A7A2-1086CA22099A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D1-436A-A7A2-1086CA22099A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D1-436A-A7A2-1086CA22099A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D1-436A-A7A2-1086CA22099A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D1-436A-A7A2-1086CA22099A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D1-436A-A7A2-1086CA22099A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D1-436A-A7A2-1086CA22099A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D1-436A-A7A2-1086CA22099A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D1-436A-A7A2-1086CA22099A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D1-436A-A7A2-1086CA22099A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FD1-436A-A7A2-1086CA220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18'!$D$25:$N$25</c:f>
              <c:numCache>
                <c:formatCode>0.0%</c:formatCode>
                <c:ptCount val="11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FD1-436A-A7A2-1086CA220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06-01-2021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NOVIEMBRE DE 2020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diciembre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52537" y="1471259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0F9907C9-F408-4DD7-8C04-BF45B1C14537}"/>
              </a:ext>
            </a:extLst>
          </p:cNvPr>
          <p:cNvSpPr txBox="1">
            <a:spLocks/>
          </p:cNvSpPr>
          <p:nvPr/>
        </p:nvSpPr>
        <p:spPr>
          <a:xfrm>
            <a:off x="539551" y="4209299"/>
            <a:ext cx="7899687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8C4577A-47BD-4682-B39E-C16FE2B4A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487708"/>
              </p:ext>
            </p:extLst>
          </p:nvPr>
        </p:nvGraphicFramePr>
        <p:xfrm>
          <a:off x="552537" y="1836384"/>
          <a:ext cx="7886701" cy="237291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059170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138604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3347205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384093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696163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307227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170520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2731513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6032745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952751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36006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43059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17.652.100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-11.737.146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13.420.900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5915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1.907.913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522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-252.012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247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84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61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-11.783.703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1.438.631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23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3.056.816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387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-11.884.678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67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9.900.383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5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9.900.383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519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11.105.395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9.501.764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37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50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08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512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07592" y="1460176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8E7E457-282A-4C28-9584-7D400D33F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14296"/>
              </p:ext>
            </p:extLst>
          </p:nvPr>
        </p:nvGraphicFramePr>
        <p:xfrm>
          <a:off x="539552" y="1786741"/>
          <a:ext cx="7886701" cy="263261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543098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650008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8897579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797368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802282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116987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741341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9438938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9137192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987458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3468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4880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33.727.390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-5.491.314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28.179.260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739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7.071.044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6.076.213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51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-168.835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1.373.568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21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60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44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0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18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1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125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286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58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635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24.363.947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-5.641.764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17.990.560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41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24.363.947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-5.641.764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17.990.560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88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713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543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58317FB8-D2F4-4017-ACD6-891D89DB9373}"/>
              </a:ext>
            </a:extLst>
          </p:cNvPr>
          <p:cNvSpPr txBox="1">
            <a:spLocks/>
          </p:cNvSpPr>
          <p:nvPr/>
        </p:nvSpPr>
        <p:spPr>
          <a:xfrm>
            <a:off x="484886" y="5983144"/>
            <a:ext cx="7885290" cy="33380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53402DB-4F68-4827-844D-D7C828F39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980097"/>
              </p:ext>
            </p:extLst>
          </p:nvPr>
        </p:nvGraphicFramePr>
        <p:xfrm>
          <a:off x="530559" y="1695435"/>
          <a:ext cx="7865825" cy="4277860"/>
        </p:xfrm>
        <a:graphic>
          <a:graphicData uri="http://schemas.openxmlformats.org/drawingml/2006/table">
            <a:tbl>
              <a:tblPr/>
              <a:tblGrid>
                <a:gridCol w="263601">
                  <a:extLst>
                    <a:ext uri="{9D8B030D-6E8A-4147-A177-3AD203B41FA5}">
                      <a16:colId xmlns:a16="http://schemas.microsoft.com/office/drawing/2014/main" val="105989850"/>
                    </a:ext>
                  </a:extLst>
                </a:gridCol>
                <a:gridCol w="263601">
                  <a:extLst>
                    <a:ext uri="{9D8B030D-6E8A-4147-A177-3AD203B41FA5}">
                      <a16:colId xmlns:a16="http://schemas.microsoft.com/office/drawing/2014/main" val="853483993"/>
                    </a:ext>
                  </a:extLst>
                </a:gridCol>
                <a:gridCol w="263601">
                  <a:extLst>
                    <a:ext uri="{9D8B030D-6E8A-4147-A177-3AD203B41FA5}">
                      <a16:colId xmlns:a16="http://schemas.microsoft.com/office/drawing/2014/main" val="669000544"/>
                    </a:ext>
                  </a:extLst>
                </a:gridCol>
                <a:gridCol w="2973407">
                  <a:extLst>
                    <a:ext uri="{9D8B030D-6E8A-4147-A177-3AD203B41FA5}">
                      <a16:colId xmlns:a16="http://schemas.microsoft.com/office/drawing/2014/main" val="204597874"/>
                    </a:ext>
                  </a:extLst>
                </a:gridCol>
                <a:gridCol w="706448">
                  <a:extLst>
                    <a:ext uri="{9D8B030D-6E8A-4147-A177-3AD203B41FA5}">
                      <a16:colId xmlns:a16="http://schemas.microsoft.com/office/drawing/2014/main" val="2379979749"/>
                    </a:ext>
                  </a:extLst>
                </a:gridCol>
                <a:gridCol w="706448">
                  <a:extLst>
                    <a:ext uri="{9D8B030D-6E8A-4147-A177-3AD203B41FA5}">
                      <a16:colId xmlns:a16="http://schemas.microsoft.com/office/drawing/2014/main" val="2817186354"/>
                    </a:ext>
                  </a:extLst>
                </a:gridCol>
                <a:gridCol w="706448">
                  <a:extLst>
                    <a:ext uri="{9D8B030D-6E8A-4147-A177-3AD203B41FA5}">
                      <a16:colId xmlns:a16="http://schemas.microsoft.com/office/drawing/2014/main" val="1082429283"/>
                    </a:ext>
                  </a:extLst>
                </a:gridCol>
                <a:gridCol w="706448">
                  <a:extLst>
                    <a:ext uri="{9D8B030D-6E8A-4147-A177-3AD203B41FA5}">
                      <a16:colId xmlns:a16="http://schemas.microsoft.com/office/drawing/2014/main" val="1033011136"/>
                    </a:ext>
                  </a:extLst>
                </a:gridCol>
                <a:gridCol w="643184">
                  <a:extLst>
                    <a:ext uri="{9D8B030D-6E8A-4147-A177-3AD203B41FA5}">
                      <a16:colId xmlns:a16="http://schemas.microsoft.com/office/drawing/2014/main" val="38461517"/>
                    </a:ext>
                  </a:extLst>
                </a:gridCol>
                <a:gridCol w="632639">
                  <a:extLst>
                    <a:ext uri="{9D8B030D-6E8A-4147-A177-3AD203B41FA5}">
                      <a16:colId xmlns:a16="http://schemas.microsoft.com/office/drawing/2014/main" val="1433510427"/>
                    </a:ext>
                  </a:extLst>
                </a:gridCol>
              </a:tblGrid>
              <a:tr h="1209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301662"/>
                  </a:ext>
                </a:extLst>
              </a:tr>
              <a:tr h="3703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609004"/>
                  </a:ext>
                </a:extLst>
              </a:tr>
              <a:tr h="1587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76.219.666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-28.412.205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49.944.860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77424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3.834.496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212.554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3.284.011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313599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335.005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252.529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54357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46712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80563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904549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319112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1186570,0%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1186570,0%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73092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1186570,0%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1186570,0%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239197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2.254.937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1.973.118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10691,5%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529976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1.965.957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44089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54498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95360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11.158.228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2.453.367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6.171.023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655502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11.158.228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2.453.367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6.171.023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654048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17.396.881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-33.903.119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5.648.069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7415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17.396.881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-33.903.119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5.648.069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25114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41.193.493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467.160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32.229.839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09573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41.153.493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427.160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32.189.839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909845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3.685.844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-1.858.727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1.462.359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543855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08453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1.215.507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-3.099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1.471.756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60609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34.279.207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1.500.841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27.696.207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68636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923.391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607.280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572.467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64515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247.800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27109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34593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645.969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88.427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634.226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891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32527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48532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356941"/>
                  </a:ext>
                </a:extLst>
              </a:tr>
              <a:tr h="1209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44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9805"/>
            <a:ext cx="797340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5E1242D7-F3E9-4579-96EF-375DBE9A18CB}"/>
              </a:ext>
            </a:extLst>
          </p:cNvPr>
          <p:cNvSpPr txBox="1">
            <a:spLocks/>
          </p:cNvSpPr>
          <p:nvPr/>
        </p:nvSpPr>
        <p:spPr>
          <a:xfrm>
            <a:off x="511080" y="5963489"/>
            <a:ext cx="7925932" cy="363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12CB85-9F38-4DED-9176-0E07E8C32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74363"/>
              </p:ext>
            </p:extLst>
          </p:nvPr>
        </p:nvGraphicFramePr>
        <p:xfrm>
          <a:off x="541944" y="1628800"/>
          <a:ext cx="7999809" cy="4359840"/>
        </p:xfrm>
        <a:graphic>
          <a:graphicData uri="http://schemas.openxmlformats.org/drawingml/2006/table">
            <a:tbl>
              <a:tblPr/>
              <a:tblGrid>
                <a:gridCol w="268090">
                  <a:extLst>
                    <a:ext uri="{9D8B030D-6E8A-4147-A177-3AD203B41FA5}">
                      <a16:colId xmlns:a16="http://schemas.microsoft.com/office/drawing/2014/main" val="2802111350"/>
                    </a:ext>
                  </a:extLst>
                </a:gridCol>
                <a:gridCol w="268090">
                  <a:extLst>
                    <a:ext uri="{9D8B030D-6E8A-4147-A177-3AD203B41FA5}">
                      <a16:colId xmlns:a16="http://schemas.microsoft.com/office/drawing/2014/main" val="636083574"/>
                    </a:ext>
                  </a:extLst>
                </a:gridCol>
                <a:gridCol w="268090">
                  <a:extLst>
                    <a:ext uri="{9D8B030D-6E8A-4147-A177-3AD203B41FA5}">
                      <a16:colId xmlns:a16="http://schemas.microsoft.com/office/drawing/2014/main" val="576530641"/>
                    </a:ext>
                  </a:extLst>
                </a:gridCol>
                <a:gridCol w="3024056">
                  <a:extLst>
                    <a:ext uri="{9D8B030D-6E8A-4147-A177-3AD203B41FA5}">
                      <a16:colId xmlns:a16="http://schemas.microsoft.com/office/drawing/2014/main" val="2969120404"/>
                    </a:ext>
                  </a:extLst>
                </a:gridCol>
                <a:gridCol w="718482">
                  <a:extLst>
                    <a:ext uri="{9D8B030D-6E8A-4147-A177-3AD203B41FA5}">
                      <a16:colId xmlns:a16="http://schemas.microsoft.com/office/drawing/2014/main" val="101881547"/>
                    </a:ext>
                  </a:extLst>
                </a:gridCol>
                <a:gridCol w="718482">
                  <a:extLst>
                    <a:ext uri="{9D8B030D-6E8A-4147-A177-3AD203B41FA5}">
                      <a16:colId xmlns:a16="http://schemas.microsoft.com/office/drawing/2014/main" val="2911843976"/>
                    </a:ext>
                  </a:extLst>
                </a:gridCol>
                <a:gridCol w="718482">
                  <a:extLst>
                    <a:ext uri="{9D8B030D-6E8A-4147-A177-3AD203B41FA5}">
                      <a16:colId xmlns:a16="http://schemas.microsoft.com/office/drawing/2014/main" val="3506838479"/>
                    </a:ext>
                  </a:extLst>
                </a:gridCol>
                <a:gridCol w="718482">
                  <a:extLst>
                    <a:ext uri="{9D8B030D-6E8A-4147-A177-3AD203B41FA5}">
                      <a16:colId xmlns:a16="http://schemas.microsoft.com/office/drawing/2014/main" val="1505594537"/>
                    </a:ext>
                  </a:extLst>
                </a:gridCol>
                <a:gridCol w="654140">
                  <a:extLst>
                    <a:ext uri="{9D8B030D-6E8A-4147-A177-3AD203B41FA5}">
                      <a16:colId xmlns:a16="http://schemas.microsoft.com/office/drawing/2014/main" val="3173134838"/>
                    </a:ext>
                  </a:extLst>
                </a:gridCol>
                <a:gridCol w="643415">
                  <a:extLst>
                    <a:ext uri="{9D8B030D-6E8A-4147-A177-3AD203B41FA5}">
                      <a16:colId xmlns:a16="http://schemas.microsoft.com/office/drawing/2014/main" val="519998818"/>
                    </a:ext>
                  </a:extLst>
                </a:gridCol>
              </a:tblGrid>
              <a:tr h="1167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84" marR="7284" marT="7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84" marR="7284" marT="7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894821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04501"/>
                  </a:ext>
                </a:extLst>
              </a:tr>
              <a:tr h="1531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102.288.702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23.081.349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59.845.495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658244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3.957.395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214.012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3.424.318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31043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471.812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362.287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515626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31142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56721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10.866.543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67808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10.866.543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520781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108780,0%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725187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108780,0%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40346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100.486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92.923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61672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92.923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92.923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526646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67598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458750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21.431.831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-3.938.378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13.012.809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86608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21.431.831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-3.938.378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13.012.809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420758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32.192.060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12.698.060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7.077.000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41865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32.192.060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12.698.060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7.077.000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057052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32.192.060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12.698.060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7.077.000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568526"/>
                  </a:ext>
                </a:extLst>
              </a:tr>
              <a:tr h="114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44.096.797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13.980.680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35.930.573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119,3%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3515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43.976.797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13.860.680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35.930.573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119,3%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775592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-9.989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89780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2.838.446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1.593.677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1.813.833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145,7%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316066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27.800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9.687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34.409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123,8%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82223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3.314.166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-321.822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3.298.548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420970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20.781.776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35.757.702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14.975.926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30.655.974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147,5%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819350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410.786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33.944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93.557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241152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225.347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-1.071.008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3882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77.296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77.296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34.252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333262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1.319.271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-1.427.031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718686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198111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358605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687881"/>
                  </a:ext>
                </a:extLst>
              </a:tr>
              <a:tr h="116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71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40883"/>
            <a:ext cx="788900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18AA608F-C114-498B-9AAD-A0C115093B89}"/>
              </a:ext>
            </a:extLst>
          </p:cNvPr>
          <p:cNvSpPr txBox="1">
            <a:spLocks/>
          </p:cNvSpPr>
          <p:nvPr/>
        </p:nvSpPr>
        <p:spPr>
          <a:xfrm>
            <a:off x="506520" y="6071995"/>
            <a:ext cx="78601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40D4580-3B8F-4CA6-8A1B-4CB787D99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53301"/>
              </p:ext>
            </p:extLst>
          </p:nvPr>
        </p:nvGraphicFramePr>
        <p:xfrm>
          <a:off x="547850" y="1707408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2797601985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1938904216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2770245282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2167342204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912946925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474465663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93411758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125800421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779020077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1591928052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217492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63265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74.978.408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18.333.194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53.839.364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86930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3.058.390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209.339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2.678.298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13656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532.560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445.601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6202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7.119.265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65366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06576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8902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6521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94013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48864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19.659.750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2.318.605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7.230.663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95247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19.659.750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2.318.605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7.230.663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84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26.495.136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9.053.136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20.751.605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7252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26.495.136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9.053.136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20.751.605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47657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26.495.136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9.053.136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20.751.605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78698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25.217.747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6.721.503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22.728.838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484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25.057.747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6.561.503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22.608.838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88984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57975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42963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1.018.421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1.229.707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1239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00956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3.994.418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4.688.471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29620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15.661.365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5.043.843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10.849.599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94575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103.388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735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-543.887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142.508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74643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-128.050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194.693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16456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3.841.213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2.103.977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5.384.347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7479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777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8777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6712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80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E87C99D-D9A2-49AB-8E83-FCDD0787C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88363"/>
              </p:ext>
            </p:extLst>
          </p:nvPr>
        </p:nvGraphicFramePr>
        <p:xfrm>
          <a:off x="557673" y="1701635"/>
          <a:ext cx="7886700" cy="439732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482569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043083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55249376"/>
                    </a:ext>
                  </a:extLst>
                </a:gridCol>
                <a:gridCol w="2981298">
                  <a:extLst>
                    <a:ext uri="{9D8B030D-6E8A-4147-A177-3AD203B41FA5}">
                      <a16:colId xmlns:a16="http://schemas.microsoft.com/office/drawing/2014/main" val="22687722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329900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707478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074331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4801025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081659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45082714"/>
                    </a:ext>
                  </a:extLst>
                </a:gridCol>
              </a:tblGrid>
              <a:tr h="2324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272765"/>
                  </a:ext>
                </a:extLst>
              </a:tr>
              <a:tr h="3821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05763"/>
                  </a:ext>
                </a:extLst>
              </a:tr>
              <a:tr h="1637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126.087.934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-20.722.445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86.978.928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64878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3.918.555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3.430.028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643032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385.822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333.338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42525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95.531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52680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95.531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847954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331.363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11214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331.363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98325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1.149.753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1.137.491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25951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1.137.491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1.137.491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24889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68986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89629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15.390.229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-18.093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8.875.527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99958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15.390.229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-18.093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8.875.527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165586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38.993.472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-10.248.317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30.051.225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210217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38.993.472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-10.248.317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30.051.225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075543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38.993.472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-10.248.317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30.051.225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278102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66.138.455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-11.927.535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43.859.005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62895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66.058.455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-12.007.535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43.779.005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962376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4.611.637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4.524.474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259754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57.907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-13.819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32.061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138362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10.494.112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199.434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9.391.844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31788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35.682.227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-4.087.118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16.572.444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99921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720.735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-186.388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287.958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743625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3.520.676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-3.273.843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1.975.464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28323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183.465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183.465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697970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10.787.696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-4.607.655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10.994.760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18140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0457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911713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57299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835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17064"/>
            <a:ext cx="7718407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755F2DC-935A-4868-BB63-A8C88D738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0827"/>
              </p:ext>
            </p:extLst>
          </p:nvPr>
        </p:nvGraphicFramePr>
        <p:xfrm>
          <a:off x="525997" y="1649816"/>
          <a:ext cx="7718402" cy="4339945"/>
        </p:xfrm>
        <a:graphic>
          <a:graphicData uri="http://schemas.openxmlformats.org/drawingml/2006/table">
            <a:tbl>
              <a:tblPr/>
              <a:tblGrid>
                <a:gridCol w="258659">
                  <a:extLst>
                    <a:ext uri="{9D8B030D-6E8A-4147-A177-3AD203B41FA5}">
                      <a16:colId xmlns:a16="http://schemas.microsoft.com/office/drawing/2014/main" val="849026131"/>
                    </a:ext>
                  </a:extLst>
                </a:gridCol>
                <a:gridCol w="258659">
                  <a:extLst>
                    <a:ext uri="{9D8B030D-6E8A-4147-A177-3AD203B41FA5}">
                      <a16:colId xmlns:a16="http://schemas.microsoft.com/office/drawing/2014/main" val="2361564322"/>
                    </a:ext>
                  </a:extLst>
                </a:gridCol>
                <a:gridCol w="258659">
                  <a:extLst>
                    <a:ext uri="{9D8B030D-6E8A-4147-A177-3AD203B41FA5}">
                      <a16:colId xmlns:a16="http://schemas.microsoft.com/office/drawing/2014/main" val="2303142922"/>
                    </a:ext>
                  </a:extLst>
                </a:gridCol>
                <a:gridCol w="2917680">
                  <a:extLst>
                    <a:ext uri="{9D8B030D-6E8A-4147-A177-3AD203B41FA5}">
                      <a16:colId xmlns:a16="http://schemas.microsoft.com/office/drawing/2014/main" val="724883003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1738321953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131631285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3953277926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2745335487"/>
                    </a:ext>
                  </a:extLst>
                </a:gridCol>
                <a:gridCol w="631130">
                  <a:extLst>
                    <a:ext uri="{9D8B030D-6E8A-4147-A177-3AD203B41FA5}">
                      <a16:colId xmlns:a16="http://schemas.microsoft.com/office/drawing/2014/main" val="112985847"/>
                    </a:ext>
                  </a:extLst>
                </a:gridCol>
                <a:gridCol w="620783">
                  <a:extLst>
                    <a:ext uri="{9D8B030D-6E8A-4147-A177-3AD203B41FA5}">
                      <a16:colId xmlns:a16="http://schemas.microsoft.com/office/drawing/2014/main" val="867979203"/>
                    </a:ext>
                  </a:extLst>
                </a:gridCol>
              </a:tblGrid>
              <a:tr h="1161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163190"/>
                  </a:ext>
                </a:extLst>
              </a:tr>
              <a:tr h="3556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235559"/>
                  </a:ext>
                </a:extLst>
              </a:tr>
              <a:tr h="1524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291.617.827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62.428.623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232.741.524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643392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8.986.560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1.345.218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7.872.432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613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964.430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794.434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53441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197848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701445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645.002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6450020,0%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179167,2%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335387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04465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644.652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6446520,0%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6446520,0%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31662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3.449.031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3.268.987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753494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3.268.987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3.268.987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07990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055367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472558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78959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35.365.279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2.003.114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26.731.410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261370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35.365.279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2.003.114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26.731.410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39675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106.531.998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36.259.386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68.444.182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10652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106.531.998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36.259.386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68.444.182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21667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106.531.998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36.259.386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68.444.182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1559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136.198.071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19.333.623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128.117.885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003677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135.272.268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18.407.820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127.525.216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909056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118.986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86.458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343913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25.173.391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7.155.616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20.592.524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30235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68.030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-20.287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62.501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89513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17.163.335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-6.341.868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18.536.782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132775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61.281.940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12.392.532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63.458.697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970047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2.706.461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-693.304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453.398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707355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2.823.751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-2.075.788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2.820.754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983974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2.600.567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-242.339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1.129.169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209532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23.335.807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8.195.258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20.384.933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70137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592.669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340717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592.669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092096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608088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5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7" y="702289"/>
            <a:ext cx="764422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4D258E-1AD7-4588-8B42-5DFE695D8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71471"/>
              </p:ext>
            </p:extLst>
          </p:nvPr>
        </p:nvGraphicFramePr>
        <p:xfrm>
          <a:off x="528176" y="1657653"/>
          <a:ext cx="7644226" cy="4358746"/>
        </p:xfrm>
        <a:graphic>
          <a:graphicData uri="http://schemas.openxmlformats.org/drawingml/2006/table">
            <a:tbl>
              <a:tblPr/>
              <a:tblGrid>
                <a:gridCol w="256173">
                  <a:extLst>
                    <a:ext uri="{9D8B030D-6E8A-4147-A177-3AD203B41FA5}">
                      <a16:colId xmlns:a16="http://schemas.microsoft.com/office/drawing/2014/main" val="1894835919"/>
                    </a:ext>
                  </a:extLst>
                </a:gridCol>
                <a:gridCol w="256173">
                  <a:extLst>
                    <a:ext uri="{9D8B030D-6E8A-4147-A177-3AD203B41FA5}">
                      <a16:colId xmlns:a16="http://schemas.microsoft.com/office/drawing/2014/main" val="2072492649"/>
                    </a:ext>
                  </a:extLst>
                </a:gridCol>
                <a:gridCol w="256173">
                  <a:extLst>
                    <a:ext uri="{9D8B030D-6E8A-4147-A177-3AD203B41FA5}">
                      <a16:colId xmlns:a16="http://schemas.microsoft.com/office/drawing/2014/main" val="2095881832"/>
                    </a:ext>
                  </a:extLst>
                </a:gridCol>
                <a:gridCol w="2889641">
                  <a:extLst>
                    <a:ext uri="{9D8B030D-6E8A-4147-A177-3AD203B41FA5}">
                      <a16:colId xmlns:a16="http://schemas.microsoft.com/office/drawing/2014/main" val="788360468"/>
                    </a:ext>
                  </a:extLst>
                </a:gridCol>
                <a:gridCol w="686546">
                  <a:extLst>
                    <a:ext uri="{9D8B030D-6E8A-4147-A177-3AD203B41FA5}">
                      <a16:colId xmlns:a16="http://schemas.microsoft.com/office/drawing/2014/main" val="1728078100"/>
                    </a:ext>
                  </a:extLst>
                </a:gridCol>
                <a:gridCol w="686546">
                  <a:extLst>
                    <a:ext uri="{9D8B030D-6E8A-4147-A177-3AD203B41FA5}">
                      <a16:colId xmlns:a16="http://schemas.microsoft.com/office/drawing/2014/main" val="986233073"/>
                    </a:ext>
                  </a:extLst>
                </a:gridCol>
                <a:gridCol w="686546">
                  <a:extLst>
                    <a:ext uri="{9D8B030D-6E8A-4147-A177-3AD203B41FA5}">
                      <a16:colId xmlns:a16="http://schemas.microsoft.com/office/drawing/2014/main" val="2445328373"/>
                    </a:ext>
                  </a:extLst>
                </a:gridCol>
                <a:gridCol w="686546">
                  <a:extLst>
                    <a:ext uri="{9D8B030D-6E8A-4147-A177-3AD203B41FA5}">
                      <a16:colId xmlns:a16="http://schemas.microsoft.com/office/drawing/2014/main" val="1644058941"/>
                    </a:ext>
                  </a:extLst>
                </a:gridCol>
                <a:gridCol w="625064">
                  <a:extLst>
                    <a:ext uri="{9D8B030D-6E8A-4147-A177-3AD203B41FA5}">
                      <a16:colId xmlns:a16="http://schemas.microsoft.com/office/drawing/2014/main" val="247546251"/>
                    </a:ext>
                  </a:extLst>
                </a:gridCol>
                <a:gridCol w="614818">
                  <a:extLst>
                    <a:ext uri="{9D8B030D-6E8A-4147-A177-3AD203B41FA5}">
                      <a16:colId xmlns:a16="http://schemas.microsoft.com/office/drawing/2014/main" val="1888919675"/>
                    </a:ext>
                  </a:extLst>
                </a:gridCol>
              </a:tblGrid>
              <a:tr h="1166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650608"/>
                  </a:ext>
                </a:extLst>
              </a:tr>
              <a:tr h="357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92992"/>
                  </a:ext>
                </a:extLst>
              </a:tr>
              <a:tr h="1530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126.912.838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12.847.165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97.437.206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09813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4.976.464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342.732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4.324.203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988023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583.827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111.011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354.005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370211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12946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472038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390.678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3906780,0%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3906780,0%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791307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390.678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3906780,0%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3906780,0%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52544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3.600.225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357.548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1.158.760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939065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372.367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60420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2.774.273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-14.819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1.154.352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66080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931400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61782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16.871.832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4.233.001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6.338.278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465849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16.871.832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4.233.001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6.338.278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91299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46.853.091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13.642.606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31.658.948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093902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46.853.091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13.642.606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31.658.948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80619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31.658.948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116790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53.982.792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-5.884.093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53.167.974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02167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53.782.792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-6.084.093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53.167.974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193953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141.228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061080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333442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11.517.548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3.167.166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11.512.150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118173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864224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12.226.606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-3.482.071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13.790.759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47354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18.892.334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1.743.867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16.587.554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785034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132.945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-560.018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77478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945.444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-988.134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155.184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86213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1.225.978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-3.169.496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464.433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2199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8.359.440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-3.228.895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10.501.880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844985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40223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41914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673586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927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40FB205-725D-41C6-B55B-D0E32B5F6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32987"/>
              </p:ext>
            </p:extLst>
          </p:nvPr>
        </p:nvGraphicFramePr>
        <p:xfrm>
          <a:off x="515454" y="1628800"/>
          <a:ext cx="7977864" cy="4349071"/>
        </p:xfrm>
        <a:graphic>
          <a:graphicData uri="http://schemas.openxmlformats.org/drawingml/2006/table">
            <a:tbl>
              <a:tblPr/>
              <a:tblGrid>
                <a:gridCol w="267355">
                  <a:extLst>
                    <a:ext uri="{9D8B030D-6E8A-4147-A177-3AD203B41FA5}">
                      <a16:colId xmlns:a16="http://schemas.microsoft.com/office/drawing/2014/main" val="1411279968"/>
                    </a:ext>
                  </a:extLst>
                </a:gridCol>
                <a:gridCol w="267355">
                  <a:extLst>
                    <a:ext uri="{9D8B030D-6E8A-4147-A177-3AD203B41FA5}">
                      <a16:colId xmlns:a16="http://schemas.microsoft.com/office/drawing/2014/main" val="729297612"/>
                    </a:ext>
                  </a:extLst>
                </a:gridCol>
                <a:gridCol w="267355">
                  <a:extLst>
                    <a:ext uri="{9D8B030D-6E8A-4147-A177-3AD203B41FA5}">
                      <a16:colId xmlns:a16="http://schemas.microsoft.com/office/drawing/2014/main" val="1071292069"/>
                    </a:ext>
                  </a:extLst>
                </a:gridCol>
                <a:gridCol w="3015759">
                  <a:extLst>
                    <a:ext uri="{9D8B030D-6E8A-4147-A177-3AD203B41FA5}">
                      <a16:colId xmlns:a16="http://schemas.microsoft.com/office/drawing/2014/main" val="2297411361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1706803407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1100760486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2864160235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2043193792"/>
                    </a:ext>
                  </a:extLst>
                </a:gridCol>
                <a:gridCol w="652345">
                  <a:extLst>
                    <a:ext uri="{9D8B030D-6E8A-4147-A177-3AD203B41FA5}">
                      <a16:colId xmlns:a16="http://schemas.microsoft.com/office/drawing/2014/main" val="2628689855"/>
                    </a:ext>
                  </a:extLst>
                </a:gridCol>
                <a:gridCol w="641651">
                  <a:extLst>
                    <a:ext uri="{9D8B030D-6E8A-4147-A177-3AD203B41FA5}">
                      <a16:colId xmlns:a16="http://schemas.microsoft.com/office/drawing/2014/main" val="3356124339"/>
                    </a:ext>
                  </a:extLst>
                </a:gridCol>
              </a:tblGrid>
              <a:tr h="122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802170"/>
                  </a:ext>
                </a:extLst>
              </a:tr>
              <a:tr h="37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23476"/>
                  </a:ext>
                </a:extLst>
              </a:tr>
              <a:tr h="1613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259.532.972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35.583.133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226.186.023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257662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5.481.238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278.834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4.749.912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61191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945.695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-41.440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762.980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372066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37961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69849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351.127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3511270,0%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3511270,0%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190001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351.127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3511270,0%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3511270,0%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734159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440.660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428.010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936991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428.010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428.010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93415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80493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302644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29.374.095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554.788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18.070.270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03289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29.374.095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554.788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18.070.270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64654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95.344.854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27.245.447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82.563.508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213815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95.344.854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27.245.447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82.563.508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862608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95.344.854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27.245.447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82.563.508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555977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127.867.124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7.038.855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119.685.353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19975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127.268.124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6.439.855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119.516.327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629654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304.494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366.397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248189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29.531.136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10.924.589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25.640.494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238293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74038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21.661.542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2.984.133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21.767.807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78774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41.330.104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6.564.797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41.360.214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63313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718.597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-1.881.600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460.061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98373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7.544.769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-8.622.727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6.273.068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498206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278.123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-67.228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128.866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425565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25.893.583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-3.504.387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23.515.816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33145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32086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28751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5965"/>
                  </a:ext>
                </a:extLst>
              </a:tr>
              <a:tr h="122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375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4A9A72C-8ADD-4867-BFB8-9E11AB636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213586"/>
              </p:ext>
            </p:extLst>
          </p:nvPr>
        </p:nvGraphicFramePr>
        <p:xfrm>
          <a:off x="547816" y="1724100"/>
          <a:ext cx="7948078" cy="4354300"/>
        </p:xfrm>
        <a:graphic>
          <a:graphicData uri="http://schemas.openxmlformats.org/drawingml/2006/table">
            <a:tbl>
              <a:tblPr/>
              <a:tblGrid>
                <a:gridCol w="266356">
                  <a:extLst>
                    <a:ext uri="{9D8B030D-6E8A-4147-A177-3AD203B41FA5}">
                      <a16:colId xmlns:a16="http://schemas.microsoft.com/office/drawing/2014/main" val="2551801726"/>
                    </a:ext>
                  </a:extLst>
                </a:gridCol>
                <a:gridCol w="266356">
                  <a:extLst>
                    <a:ext uri="{9D8B030D-6E8A-4147-A177-3AD203B41FA5}">
                      <a16:colId xmlns:a16="http://schemas.microsoft.com/office/drawing/2014/main" val="2439979023"/>
                    </a:ext>
                  </a:extLst>
                </a:gridCol>
                <a:gridCol w="266356">
                  <a:extLst>
                    <a:ext uri="{9D8B030D-6E8A-4147-A177-3AD203B41FA5}">
                      <a16:colId xmlns:a16="http://schemas.microsoft.com/office/drawing/2014/main" val="3869045392"/>
                    </a:ext>
                  </a:extLst>
                </a:gridCol>
                <a:gridCol w="3004500">
                  <a:extLst>
                    <a:ext uri="{9D8B030D-6E8A-4147-A177-3AD203B41FA5}">
                      <a16:colId xmlns:a16="http://schemas.microsoft.com/office/drawing/2014/main" val="631296900"/>
                    </a:ext>
                  </a:extLst>
                </a:gridCol>
                <a:gridCol w="713836">
                  <a:extLst>
                    <a:ext uri="{9D8B030D-6E8A-4147-A177-3AD203B41FA5}">
                      <a16:colId xmlns:a16="http://schemas.microsoft.com/office/drawing/2014/main" val="3856667459"/>
                    </a:ext>
                  </a:extLst>
                </a:gridCol>
                <a:gridCol w="713836">
                  <a:extLst>
                    <a:ext uri="{9D8B030D-6E8A-4147-A177-3AD203B41FA5}">
                      <a16:colId xmlns:a16="http://schemas.microsoft.com/office/drawing/2014/main" val="2317961301"/>
                    </a:ext>
                  </a:extLst>
                </a:gridCol>
                <a:gridCol w="713836">
                  <a:extLst>
                    <a:ext uri="{9D8B030D-6E8A-4147-A177-3AD203B41FA5}">
                      <a16:colId xmlns:a16="http://schemas.microsoft.com/office/drawing/2014/main" val="3269297814"/>
                    </a:ext>
                  </a:extLst>
                </a:gridCol>
                <a:gridCol w="713836">
                  <a:extLst>
                    <a:ext uri="{9D8B030D-6E8A-4147-A177-3AD203B41FA5}">
                      <a16:colId xmlns:a16="http://schemas.microsoft.com/office/drawing/2014/main" val="120253168"/>
                    </a:ext>
                  </a:extLst>
                </a:gridCol>
                <a:gridCol w="649910">
                  <a:extLst>
                    <a:ext uri="{9D8B030D-6E8A-4147-A177-3AD203B41FA5}">
                      <a16:colId xmlns:a16="http://schemas.microsoft.com/office/drawing/2014/main" val="4285203924"/>
                    </a:ext>
                  </a:extLst>
                </a:gridCol>
                <a:gridCol w="639256">
                  <a:extLst>
                    <a:ext uri="{9D8B030D-6E8A-4147-A177-3AD203B41FA5}">
                      <a16:colId xmlns:a16="http://schemas.microsoft.com/office/drawing/2014/main" val="1996738779"/>
                    </a:ext>
                  </a:extLst>
                </a:gridCol>
              </a:tblGrid>
              <a:tr h="1165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15915"/>
                  </a:ext>
                </a:extLst>
              </a:tr>
              <a:tr h="356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96167"/>
                  </a:ext>
                </a:extLst>
              </a:tr>
              <a:tr h="1529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370.531.137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-17.319.095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292.851.241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238753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13.278.794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833.517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11.627.469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05382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768.527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161.075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579.777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620371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107.633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107.633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709656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107.633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107.633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109385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94.671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1.436.556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14365560,0%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1517,3%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513381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934357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93.488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1.435.373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14353730,0%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1535,2%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653122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24.272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75951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68167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37710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19851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30.587.937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-3.653.559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19.264.039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58480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30.587.937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-3.653.559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19.264.039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248649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87.416.006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-12.346.733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54.473.949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56595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87.416.006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-12.346.733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54.473.949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47579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87.416.006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-12.346.733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54.473.949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49177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238.252.009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-2.530.459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205.405.334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89091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235.817.649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-4.964.819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203.109.276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4151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-167.271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1.203.004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834716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18.224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43.409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18035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39.071.387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-6.758.324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30.105.251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397389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41.775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494200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23.163.236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-12.417.845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21.607.669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06621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114.400.830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30.548.083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113.692.819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45243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2.447.381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-138.322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24.024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19503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10.352.817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-10.201.838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7.165.653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32669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1.872.434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486.053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1.096.651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092787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42.784.195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-6.329.745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28.129.021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94313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2.296.058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4396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2.296.058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545730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50143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947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70607"/>
              </p:ext>
            </p:extLst>
          </p:nvPr>
        </p:nvGraphicFramePr>
        <p:xfrm>
          <a:off x="413996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788644"/>
              </p:ext>
            </p:extLst>
          </p:nvPr>
        </p:nvGraphicFramePr>
        <p:xfrm>
          <a:off x="4572000" y="2061160"/>
          <a:ext cx="4158004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32070"/>
            <a:ext cx="798717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28176" y="1325936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B6A8B235-5F63-4D7D-BC79-A2D8F58E1950}"/>
              </a:ext>
            </a:extLst>
          </p:cNvPr>
          <p:cNvSpPr txBox="1">
            <a:spLocks/>
          </p:cNvSpPr>
          <p:nvPr/>
        </p:nvSpPr>
        <p:spPr>
          <a:xfrm>
            <a:off x="467544" y="5996752"/>
            <a:ext cx="8030640" cy="39474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53BA98A-91E9-45E2-9C69-75772BE31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516707"/>
              </p:ext>
            </p:extLst>
          </p:nvPr>
        </p:nvGraphicFramePr>
        <p:xfrm>
          <a:off x="528176" y="1666552"/>
          <a:ext cx="7970008" cy="4351325"/>
        </p:xfrm>
        <a:graphic>
          <a:graphicData uri="http://schemas.openxmlformats.org/drawingml/2006/table">
            <a:tbl>
              <a:tblPr/>
              <a:tblGrid>
                <a:gridCol w="267092">
                  <a:extLst>
                    <a:ext uri="{9D8B030D-6E8A-4147-A177-3AD203B41FA5}">
                      <a16:colId xmlns:a16="http://schemas.microsoft.com/office/drawing/2014/main" val="4196668765"/>
                    </a:ext>
                  </a:extLst>
                </a:gridCol>
                <a:gridCol w="267092">
                  <a:extLst>
                    <a:ext uri="{9D8B030D-6E8A-4147-A177-3AD203B41FA5}">
                      <a16:colId xmlns:a16="http://schemas.microsoft.com/office/drawing/2014/main" val="2227079855"/>
                    </a:ext>
                  </a:extLst>
                </a:gridCol>
                <a:gridCol w="267092">
                  <a:extLst>
                    <a:ext uri="{9D8B030D-6E8A-4147-A177-3AD203B41FA5}">
                      <a16:colId xmlns:a16="http://schemas.microsoft.com/office/drawing/2014/main" val="4038156518"/>
                    </a:ext>
                  </a:extLst>
                </a:gridCol>
                <a:gridCol w="3012790">
                  <a:extLst>
                    <a:ext uri="{9D8B030D-6E8A-4147-A177-3AD203B41FA5}">
                      <a16:colId xmlns:a16="http://schemas.microsoft.com/office/drawing/2014/main" val="397169114"/>
                    </a:ext>
                  </a:extLst>
                </a:gridCol>
                <a:gridCol w="715805">
                  <a:extLst>
                    <a:ext uri="{9D8B030D-6E8A-4147-A177-3AD203B41FA5}">
                      <a16:colId xmlns:a16="http://schemas.microsoft.com/office/drawing/2014/main" val="1501927740"/>
                    </a:ext>
                  </a:extLst>
                </a:gridCol>
                <a:gridCol w="715805">
                  <a:extLst>
                    <a:ext uri="{9D8B030D-6E8A-4147-A177-3AD203B41FA5}">
                      <a16:colId xmlns:a16="http://schemas.microsoft.com/office/drawing/2014/main" val="1623686649"/>
                    </a:ext>
                  </a:extLst>
                </a:gridCol>
                <a:gridCol w="715805">
                  <a:extLst>
                    <a:ext uri="{9D8B030D-6E8A-4147-A177-3AD203B41FA5}">
                      <a16:colId xmlns:a16="http://schemas.microsoft.com/office/drawing/2014/main" val="989037482"/>
                    </a:ext>
                  </a:extLst>
                </a:gridCol>
                <a:gridCol w="715805">
                  <a:extLst>
                    <a:ext uri="{9D8B030D-6E8A-4147-A177-3AD203B41FA5}">
                      <a16:colId xmlns:a16="http://schemas.microsoft.com/office/drawing/2014/main" val="4228720542"/>
                    </a:ext>
                  </a:extLst>
                </a:gridCol>
                <a:gridCol w="651703">
                  <a:extLst>
                    <a:ext uri="{9D8B030D-6E8A-4147-A177-3AD203B41FA5}">
                      <a16:colId xmlns:a16="http://schemas.microsoft.com/office/drawing/2014/main" val="1323065858"/>
                    </a:ext>
                  </a:extLst>
                </a:gridCol>
                <a:gridCol w="641019">
                  <a:extLst>
                    <a:ext uri="{9D8B030D-6E8A-4147-A177-3AD203B41FA5}">
                      <a16:colId xmlns:a16="http://schemas.microsoft.com/office/drawing/2014/main" val="938502817"/>
                    </a:ext>
                  </a:extLst>
                </a:gridCol>
              </a:tblGrid>
              <a:tr h="119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973756"/>
                  </a:ext>
                </a:extLst>
              </a:tr>
              <a:tr h="366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133558"/>
                  </a:ext>
                </a:extLst>
              </a:tr>
              <a:tr h="1570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248.219.130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-21.401.236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196.670.944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73180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4.837.483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478.375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4.216.073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6566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599.596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514.465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0373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56027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86485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9879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3047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302.259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3022590,0%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3022590,0%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23207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302.259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3022590,0%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3022590,0%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78645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1.598.562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1.575.391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1.584.102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6836,6%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574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1.575.391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1.575.391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1.570.579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91094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50745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9950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40.034.251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3.652.935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30.434.151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07203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40.034.251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3.652.935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30.434.151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59270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51.911.989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-15.263.049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37.041.013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6952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51.911.989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-15.263.049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37.041.013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5108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51.911.989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-15.263.049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37.041.013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66188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149.212.390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-11.882.160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122.554.279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64305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149.092.390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-12.002.160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122.434.279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73486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28.807.226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715.059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22.553.017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50905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66424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16.735.881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2.033.165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10.273.371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5664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63.773.232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-3.904.114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62.388.510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31142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1.827.326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-1.189.532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40777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23.172.843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-4.906.331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14.625.142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06800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174.773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155.103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165.555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6793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14.592.772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-4.905.510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12.415.579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26789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62099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44284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44094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3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19516"/>
            <a:ext cx="802865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57672" y="5959157"/>
            <a:ext cx="801077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E8D594-99AF-4A36-BAF1-A059CCD90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575217"/>
              </p:ext>
            </p:extLst>
          </p:nvPr>
        </p:nvGraphicFramePr>
        <p:xfrm>
          <a:off x="575553" y="1636464"/>
          <a:ext cx="8010771" cy="4322693"/>
        </p:xfrm>
        <a:graphic>
          <a:graphicData uri="http://schemas.openxmlformats.org/drawingml/2006/table">
            <a:tbl>
              <a:tblPr/>
              <a:tblGrid>
                <a:gridCol w="268457">
                  <a:extLst>
                    <a:ext uri="{9D8B030D-6E8A-4147-A177-3AD203B41FA5}">
                      <a16:colId xmlns:a16="http://schemas.microsoft.com/office/drawing/2014/main" val="1598606692"/>
                    </a:ext>
                  </a:extLst>
                </a:gridCol>
                <a:gridCol w="268457">
                  <a:extLst>
                    <a:ext uri="{9D8B030D-6E8A-4147-A177-3AD203B41FA5}">
                      <a16:colId xmlns:a16="http://schemas.microsoft.com/office/drawing/2014/main" val="1477361008"/>
                    </a:ext>
                  </a:extLst>
                </a:gridCol>
                <a:gridCol w="268457">
                  <a:extLst>
                    <a:ext uri="{9D8B030D-6E8A-4147-A177-3AD203B41FA5}">
                      <a16:colId xmlns:a16="http://schemas.microsoft.com/office/drawing/2014/main" val="2004249153"/>
                    </a:ext>
                  </a:extLst>
                </a:gridCol>
                <a:gridCol w="3028201">
                  <a:extLst>
                    <a:ext uri="{9D8B030D-6E8A-4147-A177-3AD203B41FA5}">
                      <a16:colId xmlns:a16="http://schemas.microsoft.com/office/drawing/2014/main" val="4118782689"/>
                    </a:ext>
                  </a:extLst>
                </a:gridCol>
                <a:gridCol w="719466">
                  <a:extLst>
                    <a:ext uri="{9D8B030D-6E8A-4147-A177-3AD203B41FA5}">
                      <a16:colId xmlns:a16="http://schemas.microsoft.com/office/drawing/2014/main" val="2810369815"/>
                    </a:ext>
                  </a:extLst>
                </a:gridCol>
                <a:gridCol w="719466">
                  <a:extLst>
                    <a:ext uri="{9D8B030D-6E8A-4147-A177-3AD203B41FA5}">
                      <a16:colId xmlns:a16="http://schemas.microsoft.com/office/drawing/2014/main" val="2610415867"/>
                    </a:ext>
                  </a:extLst>
                </a:gridCol>
                <a:gridCol w="719466">
                  <a:extLst>
                    <a:ext uri="{9D8B030D-6E8A-4147-A177-3AD203B41FA5}">
                      <a16:colId xmlns:a16="http://schemas.microsoft.com/office/drawing/2014/main" val="20975862"/>
                    </a:ext>
                  </a:extLst>
                </a:gridCol>
                <a:gridCol w="719466">
                  <a:extLst>
                    <a:ext uri="{9D8B030D-6E8A-4147-A177-3AD203B41FA5}">
                      <a16:colId xmlns:a16="http://schemas.microsoft.com/office/drawing/2014/main" val="3313911493"/>
                    </a:ext>
                  </a:extLst>
                </a:gridCol>
                <a:gridCol w="655037">
                  <a:extLst>
                    <a:ext uri="{9D8B030D-6E8A-4147-A177-3AD203B41FA5}">
                      <a16:colId xmlns:a16="http://schemas.microsoft.com/office/drawing/2014/main" val="3173188606"/>
                    </a:ext>
                  </a:extLst>
                </a:gridCol>
                <a:gridCol w="644298">
                  <a:extLst>
                    <a:ext uri="{9D8B030D-6E8A-4147-A177-3AD203B41FA5}">
                      <a16:colId xmlns:a16="http://schemas.microsoft.com/office/drawing/2014/main" val="3065941454"/>
                    </a:ext>
                  </a:extLst>
                </a:gridCol>
              </a:tblGrid>
              <a:tr h="125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629546"/>
                  </a:ext>
                </a:extLst>
              </a:tr>
              <a:tr h="3851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667369"/>
                  </a:ext>
                </a:extLst>
              </a:tr>
              <a:tr h="1650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186.295.859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4.295.414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171.781.605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476507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5.038.475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185.967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4.413.228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76538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60.140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97117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99669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7119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6485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90511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261.151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261.141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280.807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2808070,0%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547240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261.151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261.141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280.807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2808070,0%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94767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2.068.136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2.061.285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2.063.310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30116,9%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38323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2.061.285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2.061.285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2.061.284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93627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2214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25.367.875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-2.307.439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16.550.958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56499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25.367.875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-2.307.439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16.550.958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9228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40.732.356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-4.409.314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39.312.100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74284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40.732.356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-4.409.314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39.312.100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38103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40.732.356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-4.409.314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39.312.100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749115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112.385.677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8.365.576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108.811.244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05240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112.223.944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8.203.843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108.649.511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962064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12.350.254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1.564.577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13.386.857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89000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11.441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240630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10.187.893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-2.115.949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12.430.421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868109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66.099.331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15.207.982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66.088.822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33939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499.040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-528.076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064953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5.804.882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-3.359.924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5.740.473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96717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17.266.356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-2.564.767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10.980.154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16500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29135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04018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54072"/>
                  </a:ext>
                </a:extLst>
              </a:tr>
              <a:tr h="1257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72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24042" y="5699058"/>
            <a:ext cx="797643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ECF7694-7D03-4B22-83A1-9C1DE8D4B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394787"/>
              </p:ext>
            </p:extLst>
          </p:nvPr>
        </p:nvGraphicFramePr>
        <p:xfrm>
          <a:off x="557672" y="1655616"/>
          <a:ext cx="7965054" cy="4013396"/>
        </p:xfrm>
        <a:graphic>
          <a:graphicData uri="http://schemas.openxmlformats.org/drawingml/2006/table">
            <a:tbl>
              <a:tblPr/>
              <a:tblGrid>
                <a:gridCol w="266926">
                  <a:extLst>
                    <a:ext uri="{9D8B030D-6E8A-4147-A177-3AD203B41FA5}">
                      <a16:colId xmlns:a16="http://schemas.microsoft.com/office/drawing/2014/main" val="1190389817"/>
                    </a:ext>
                  </a:extLst>
                </a:gridCol>
                <a:gridCol w="266926">
                  <a:extLst>
                    <a:ext uri="{9D8B030D-6E8A-4147-A177-3AD203B41FA5}">
                      <a16:colId xmlns:a16="http://schemas.microsoft.com/office/drawing/2014/main" val="672022491"/>
                    </a:ext>
                  </a:extLst>
                </a:gridCol>
                <a:gridCol w="266926">
                  <a:extLst>
                    <a:ext uri="{9D8B030D-6E8A-4147-A177-3AD203B41FA5}">
                      <a16:colId xmlns:a16="http://schemas.microsoft.com/office/drawing/2014/main" val="2088439839"/>
                    </a:ext>
                  </a:extLst>
                </a:gridCol>
                <a:gridCol w="3010917">
                  <a:extLst>
                    <a:ext uri="{9D8B030D-6E8A-4147-A177-3AD203B41FA5}">
                      <a16:colId xmlns:a16="http://schemas.microsoft.com/office/drawing/2014/main" val="806560522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1804226696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3099279275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1098001579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3635334715"/>
                    </a:ext>
                  </a:extLst>
                </a:gridCol>
                <a:gridCol w="651298">
                  <a:extLst>
                    <a:ext uri="{9D8B030D-6E8A-4147-A177-3AD203B41FA5}">
                      <a16:colId xmlns:a16="http://schemas.microsoft.com/office/drawing/2014/main" val="4196470675"/>
                    </a:ext>
                  </a:extLst>
                </a:gridCol>
                <a:gridCol w="640621">
                  <a:extLst>
                    <a:ext uri="{9D8B030D-6E8A-4147-A177-3AD203B41FA5}">
                      <a16:colId xmlns:a16="http://schemas.microsoft.com/office/drawing/2014/main" val="1326124002"/>
                    </a:ext>
                  </a:extLst>
                </a:gridCol>
              </a:tblGrid>
              <a:tr h="1279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072208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63788"/>
                  </a:ext>
                </a:extLst>
              </a:tr>
              <a:tr h="1678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58.420.392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21.960.133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40.234.390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24599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3.211.938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488886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84635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60559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741655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882387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283053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91344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24761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78231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9.978.152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2.323.080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6.164.978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119391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9.978.152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2.323.080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6.164.978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8828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4.311.502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52773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4.311.502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963147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4.311.502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22735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33.192.726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15.154.647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29.237.408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37220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33.112.726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15.074.647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29.237.408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52464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10.427.287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5.869.231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9.484.696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974855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2.001.213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-283.548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876.212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93068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18.023.200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9.868.954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16.721.026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45560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-442.194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44385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2.112.146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124779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691234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80744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720353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08076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95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1A4D686-2B88-4C19-9880-A404B474D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68265"/>
              </p:ext>
            </p:extLst>
          </p:nvPr>
        </p:nvGraphicFramePr>
        <p:xfrm>
          <a:off x="557672" y="1705893"/>
          <a:ext cx="7953362" cy="4171388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164285781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424934158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2249491840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3321938323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362142857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363477183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732825527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883495233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3668674157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3347841029"/>
                    </a:ext>
                  </a:extLst>
                </a:gridCol>
              </a:tblGrid>
              <a:tr h="1288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243629"/>
                  </a:ext>
                </a:extLst>
              </a:tr>
              <a:tr h="3945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608921"/>
                  </a:ext>
                </a:extLst>
              </a:tr>
              <a:tr h="169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68.548.143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8.237.463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56.465.544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080029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2.693.458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24752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860311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9915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4171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03383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199478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43368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7946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682481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11.333.156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-698.312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7.658.162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46983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11.333.156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-698.312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7.658.162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561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19.542.690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181241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19.542.690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7979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19.542.690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942403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30.547.306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12.462.666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26.142.325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09201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30.387.306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12.302.666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25.982.325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8534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1.413.749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64389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21655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2.021.733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9887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12.532.970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25.080.689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12.547.719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19.458.127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85091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23486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47357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3.045.461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54935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43871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225931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16277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223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42952"/>
            <a:ext cx="772525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22917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467544" y="6115049"/>
            <a:ext cx="7787048" cy="405600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1D6D805-7AFC-428A-9975-D1981727C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29999"/>
              </p:ext>
            </p:extLst>
          </p:nvPr>
        </p:nvGraphicFramePr>
        <p:xfrm>
          <a:off x="528240" y="1686728"/>
          <a:ext cx="7709240" cy="4417256"/>
        </p:xfrm>
        <a:graphic>
          <a:graphicData uri="http://schemas.openxmlformats.org/drawingml/2006/table">
            <a:tbl>
              <a:tblPr/>
              <a:tblGrid>
                <a:gridCol w="258353">
                  <a:extLst>
                    <a:ext uri="{9D8B030D-6E8A-4147-A177-3AD203B41FA5}">
                      <a16:colId xmlns:a16="http://schemas.microsoft.com/office/drawing/2014/main" val="1900199220"/>
                    </a:ext>
                  </a:extLst>
                </a:gridCol>
                <a:gridCol w="258353">
                  <a:extLst>
                    <a:ext uri="{9D8B030D-6E8A-4147-A177-3AD203B41FA5}">
                      <a16:colId xmlns:a16="http://schemas.microsoft.com/office/drawing/2014/main" val="2526872671"/>
                    </a:ext>
                  </a:extLst>
                </a:gridCol>
                <a:gridCol w="258353">
                  <a:extLst>
                    <a:ext uri="{9D8B030D-6E8A-4147-A177-3AD203B41FA5}">
                      <a16:colId xmlns:a16="http://schemas.microsoft.com/office/drawing/2014/main" val="624240168"/>
                    </a:ext>
                  </a:extLst>
                </a:gridCol>
                <a:gridCol w="2914216">
                  <a:extLst>
                    <a:ext uri="{9D8B030D-6E8A-4147-A177-3AD203B41FA5}">
                      <a16:colId xmlns:a16="http://schemas.microsoft.com/office/drawing/2014/main" val="3231770903"/>
                    </a:ext>
                  </a:extLst>
                </a:gridCol>
                <a:gridCol w="692385">
                  <a:extLst>
                    <a:ext uri="{9D8B030D-6E8A-4147-A177-3AD203B41FA5}">
                      <a16:colId xmlns:a16="http://schemas.microsoft.com/office/drawing/2014/main" val="2947002766"/>
                    </a:ext>
                  </a:extLst>
                </a:gridCol>
                <a:gridCol w="692385">
                  <a:extLst>
                    <a:ext uri="{9D8B030D-6E8A-4147-A177-3AD203B41FA5}">
                      <a16:colId xmlns:a16="http://schemas.microsoft.com/office/drawing/2014/main" val="3091596516"/>
                    </a:ext>
                  </a:extLst>
                </a:gridCol>
                <a:gridCol w="692385">
                  <a:extLst>
                    <a:ext uri="{9D8B030D-6E8A-4147-A177-3AD203B41FA5}">
                      <a16:colId xmlns:a16="http://schemas.microsoft.com/office/drawing/2014/main" val="2753305263"/>
                    </a:ext>
                  </a:extLst>
                </a:gridCol>
                <a:gridCol w="692385">
                  <a:extLst>
                    <a:ext uri="{9D8B030D-6E8A-4147-A177-3AD203B41FA5}">
                      <a16:colId xmlns:a16="http://schemas.microsoft.com/office/drawing/2014/main" val="4131718813"/>
                    </a:ext>
                  </a:extLst>
                </a:gridCol>
                <a:gridCol w="630379">
                  <a:extLst>
                    <a:ext uri="{9D8B030D-6E8A-4147-A177-3AD203B41FA5}">
                      <a16:colId xmlns:a16="http://schemas.microsoft.com/office/drawing/2014/main" val="1824278396"/>
                    </a:ext>
                  </a:extLst>
                </a:gridCol>
                <a:gridCol w="620046">
                  <a:extLst>
                    <a:ext uri="{9D8B030D-6E8A-4147-A177-3AD203B41FA5}">
                      <a16:colId xmlns:a16="http://schemas.microsoft.com/office/drawing/2014/main" val="4001052981"/>
                    </a:ext>
                  </a:extLst>
                </a:gridCol>
              </a:tblGrid>
              <a:tr h="1042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869462"/>
                  </a:ext>
                </a:extLst>
              </a:tr>
              <a:tr h="3192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718365"/>
                  </a:ext>
                </a:extLst>
              </a:tr>
              <a:tr h="1368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597.406.804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-22.398.760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485.393.047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349634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20.774.789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1.549.388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18.279.841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703367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2.288.241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-37.607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1.703.999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38112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872744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655420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434581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11136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877.283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877.273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2.116.174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21161740,0%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64233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864.597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864.597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330.992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53026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1.785.182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17851820,0%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14072,1%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73644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8.380.451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8.306.945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4.347.706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5914,8%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95341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8.306.945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8.306.945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4.329.134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950303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315098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019256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77.186.172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8.250.860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46.895.221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24173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77.136.172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8.200.860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46.895.221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87471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88955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195.707.387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-9.586.802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132.051.299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61671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181.707.387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-23.586.802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120.612.269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61441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181.707.387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-23.586.802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120.612.269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06340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11.439.030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37010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11.439.030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94732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291.981.320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-31.968.018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279.789.607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844969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291.759.755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-32.189.583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279.608.047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0379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740.316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525.225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698.509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169484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52203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72.898.444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17.922.514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59.111.473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30713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659.041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79.378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561.927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33147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25.965.331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-31.072.832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32.142.442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72560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161.293.270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-9.860.273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161.117.024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00037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4.835.116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646.549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306.661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08745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1.586.327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-3.873.537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441.784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966849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1.835.412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994.092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193.525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034278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21.941.365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-7.550.699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25.034.702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588150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181.560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293201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181.560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55835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302948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73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76592"/>
            <a:ext cx="800542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8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BD95753-0D5B-4E1B-A7B5-E00DC1C13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42376"/>
              </p:ext>
            </p:extLst>
          </p:nvPr>
        </p:nvGraphicFramePr>
        <p:xfrm>
          <a:off x="577849" y="1752163"/>
          <a:ext cx="7999791" cy="4340293"/>
        </p:xfrm>
        <a:graphic>
          <a:graphicData uri="http://schemas.openxmlformats.org/drawingml/2006/table">
            <a:tbl>
              <a:tblPr/>
              <a:tblGrid>
                <a:gridCol w="268089">
                  <a:extLst>
                    <a:ext uri="{9D8B030D-6E8A-4147-A177-3AD203B41FA5}">
                      <a16:colId xmlns:a16="http://schemas.microsoft.com/office/drawing/2014/main" val="805405885"/>
                    </a:ext>
                  </a:extLst>
                </a:gridCol>
                <a:gridCol w="268089">
                  <a:extLst>
                    <a:ext uri="{9D8B030D-6E8A-4147-A177-3AD203B41FA5}">
                      <a16:colId xmlns:a16="http://schemas.microsoft.com/office/drawing/2014/main" val="518895760"/>
                    </a:ext>
                  </a:extLst>
                </a:gridCol>
                <a:gridCol w="268089">
                  <a:extLst>
                    <a:ext uri="{9D8B030D-6E8A-4147-A177-3AD203B41FA5}">
                      <a16:colId xmlns:a16="http://schemas.microsoft.com/office/drawing/2014/main" val="2019381959"/>
                    </a:ext>
                  </a:extLst>
                </a:gridCol>
                <a:gridCol w="3024050">
                  <a:extLst>
                    <a:ext uri="{9D8B030D-6E8A-4147-A177-3AD203B41FA5}">
                      <a16:colId xmlns:a16="http://schemas.microsoft.com/office/drawing/2014/main" val="2893046583"/>
                    </a:ext>
                  </a:extLst>
                </a:gridCol>
                <a:gridCol w="718480">
                  <a:extLst>
                    <a:ext uri="{9D8B030D-6E8A-4147-A177-3AD203B41FA5}">
                      <a16:colId xmlns:a16="http://schemas.microsoft.com/office/drawing/2014/main" val="2608414892"/>
                    </a:ext>
                  </a:extLst>
                </a:gridCol>
                <a:gridCol w="718480">
                  <a:extLst>
                    <a:ext uri="{9D8B030D-6E8A-4147-A177-3AD203B41FA5}">
                      <a16:colId xmlns:a16="http://schemas.microsoft.com/office/drawing/2014/main" val="1170004794"/>
                    </a:ext>
                  </a:extLst>
                </a:gridCol>
                <a:gridCol w="718480">
                  <a:extLst>
                    <a:ext uri="{9D8B030D-6E8A-4147-A177-3AD203B41FA5}">
                      <a16:colId xmlns:a16="http://schemas.microsoft.com/office/drawing/2014/main" val="1564894009"/>
                    </a:ext>
                  </a:extLst>
                </a:gridCol>
                <a:gridCol w="718480">
                  <a:extLst>
                    <a:ext uri="{9D8B030D-6E8A-4147-A177-3AD203B41FA5}">
                      <a16:colId xmlns:a16="http://schemas.microsoft.com/office/drawing/2014/main" val="2377499217"/>
                    </a:ext>
                  </a:extLst>
                </a:gridCol>
                <a:gridCol w="654139">
                  <a:extLst>
                    <a:ext uri="{9D8B030D-6E8A-4147-A177-3AD203B41FA5}">
                      <a16:colId xmlns:a16="http://schemas.microsoft.com/office/drawing/2014/main" val="3959905039"/>
                    </a:ext>
                  </a:extLst>
                </a:gridCol>
                <a:gridCol w="643415">
                  <a:extLst>
                    <a:ext uri="{9D8B030D-6E8A-4147-A177-3AD203B41FA5}">
                      <a16:colId xmlns:a16="http://schemas.microsoft.com/office/drawing/2014/main" val="4028710308"/>
                    </a:ext>
                  </a:extLst>
                </a:gridCol>
              </a:tblGrid>
              <a:tr h="126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993259"/>
                  </a:ext>
                </a:extLst>
              </a:tr>
              <a:tr h="3866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99699"/>
                  </a:ext>
                </a:extLst>
              </a:tr>
              <a:tr h="1657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79.911.713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-5.893.715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58.488.780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8439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2.619.602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209.172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2.394.475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255943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374.473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311.494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645776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011181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03229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588480,0%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649720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238750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588480,0%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163252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935.389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622.146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88156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921.318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622.146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737874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286118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18616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10.896.624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-5.547.174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7.519.300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081751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10.896.624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-5.547.174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7.519.300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733837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10.338.607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-4.787.489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4.366.504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631611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10.338.607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-4.787.489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4.366.504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842701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10.338.607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-4.787.489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4.366.504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7421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54.621.341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3.443.041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43.755.820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803181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54.173.104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2.994.804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43.547.583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90613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655394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12.764.363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6.208.554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9.345.399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1891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3.674.435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-1.359.420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2.566.778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404782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23.688.584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-958.886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20.440.466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462027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-1.063.110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188.157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187405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11.519.241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2.156.864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9.907.308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686248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1.967.900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-1.990.198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1.099.475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34011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927541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93685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94787"/>
                  </a:ext>
                </a:extLst>
              </a:tr>
              <a:tr h="126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893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467544" y="6017820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058C37D-C0B7-4174-988B-ECF7B6DFA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04048"/>
              </p:ext>
            </p:extLst>
          </p:nvPr>
        </p:nvGraphicFramePr>
        <p:xfrm>
          <a:off x="558842" y="1642483"/>
          <a:ext cx="7956512" cy="4375324"/>
        </p:xfrm>
        <a:graphic>
          <a:graphicData uri="http://schemas.openxmlformats.org/drawingml/2006/table">
            <a:tbl>
              <a:tblPr/>
              <a:tblGrid>
                <a:gridCol w="266640">
                  <a:extLst>
                    <a:ext uri="{9D8B030D-6E8A-4147-A177-3AD203B41FA5}">
                      <a16:colId xmlns:a16="http://schemas.microsoft.com/office/drawing/2014/main" val="3538702"/>
                    </a:ext>
                  </a:extLst>
                </a:gridCol>
                <a:gridCol w="266640">
                  <a:extLst>
                    <a:ext uri="{9D8B030D-6E8A-4147-A177-3AD203B41FA5}">
                      <a16:colId xmlns:a16="http://schemas.microsoft.com/office/drawing/2014/main" val="2954864316"/>
                    </a:ext>
                  </a:extLst>
                </a:gridCol>
                <a:gridCol w="266640">
                  <a:extLst>
                    <a:ext uri="{9D8B030D-6E8A-4147-A177-3AD203B41FA5}">
                      <a16:colId xmlns:a16="http://schemas.microsoft.com/office/drawing/2014/main" val="1068515118"/>
                    </a:ext>
                  </a:extLst>
                </a:gridCol>
                <a:gridCol w="3007686">
                  <a:extLst>
                    <a:ext uri="{9D8B030D-6E8A-4147-A177-3AD203B41FA5}">
                      <a16:colId xmlns:a16="http://schemas.microsoft.com/office/drawing/2014/main" val="1410130962"/>
                    </a:ext>
                  </a:extLst>
                </a:gridCol>
                <a:gridCol w="714593">
                  <a:extLst>
                    <a:ext uri="{9D8B030D-6E8A-4147-A177-3AD203B41FA5}">
                      <a16:colId xmlns:a16="http://schemas.microsoft.com/office/drawing/2014/main" val="924043480"/>
                    </a:ext>
                  </a:extLst>
                </a:gridCol>
                <a:gridCol w="714593">
                  <a:extLst>
                    <a:ext uri="{9D8B030D-6E8A-4147-A177-3AD203B41FA5}">
                      <a16:colId xmlns:a16="http://schemas.microsoft.com/office/drawing/2014/main" val="102798044"/>
                    </a:ext>
                  </a:extLst>
                </a:gridCol>
                <a:gridCol w="714593">
                  <a:extLst>
                    <a:ext uri="{9D8B030D-6E8A-4147-A177-3AD203B41FA5}">
                      <a16:colId xmlns:a16="http://schemas.microsoft.com/office/drawing/2014/main" val="2891425137"/>
                    </a:ext>
                  </a:extLst>
                </a:gridCol>
                <a:gridCol w="714593">
                  <a:extLst>
                    <a:ext uri="{9D8B030D-6E8A-4147-A177-3AD203B41FA5}">
                      <a16:colId xmlns:a16="http://schemas.microsoft.com/office/drawing/2014/main" val="2790427050"/>
                    </a:ext>
                  </a:extLst>
                </a:gridCol>
                <a:gridCol w="650600">
                  <a:extLst>
                    <a:ext uri="{9D8B030D-6E8A-4147-A177-3AD203B41FA5}">
                      <a16:colId xmlns:a16="http://schemas.microsoft.com/office/drawing/2014/main" val="2637697533"/>
                    </a:ext>
                  </a:extLst>
                </a:gridCol>
                <a:gridCol w="639934">
                  <a:extLst>
                    <a:ext uri="{9D8B030D-6E8A-4147-A177-3AD203B41FA5}">
                      <a16:colId xmlns:a16="http://schemas.microsoft.com/office/drawing/2014/main" val="3698203440"/>
                    </a:ext>
                  </a:extLst>
                </a:gridCol>
              </a:tblGrid>
              <a:tr h="1236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432484"/>
                  </a:ext>
                </a:extLst>
              </a:tr>
              <a:tr h="3787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98659"/>
                  </a:ext>
                </a:extLst>
              </a:tr>
              <a:tr h="1623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88.016.590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16.491.777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70.210.215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273591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2.631.083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191.466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2.288.269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73270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310.983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230.792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028208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625294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657505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19936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93187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73261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74518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385605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11259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7.867.785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-579.937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4.621.279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135412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7.867.785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-579.937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4.621.279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71003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23.052.655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-15.935.345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10.966.575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556324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23.052.655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-15.935.345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10.966.575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225874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23.052.655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-15.935.345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4.945.418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01004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54.057.041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32.727.625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52.014.240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93847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54.007.041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32.677.625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52.014.240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60014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-270.984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40331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4.670.155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3.872.739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3.658.035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917011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900261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1.747.006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649.606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2.236.517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142855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47.439.677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29.761.207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46.117.711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843683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142.701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-153.328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06651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-389.784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57764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-52.508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59678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-742.825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89697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913318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88584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85489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63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472512" y="5522458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18E23E3-AAE9-4CC0-B381-282FC1FD0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90191"/>
              </p:ext>
            </p:extLst>
          </p:nvPr>
        </p:nvGraphicFramePr>
        <p:xfrm>
          <a:off x="557673" y="1671979"/>
          <a:ext cx="7886701" cy="380125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713045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432953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7634058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20574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045396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55517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079277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702095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9517411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274529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8407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9803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43.409.894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35.067.640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727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1.985.210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-228.974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1.726.419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55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874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016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604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94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39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83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16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50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2.861.158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4.943.147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550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2.861.158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4.943.147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868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18.673.516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9.738.775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18.674.114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35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18.673.516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9.738.775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18.674.114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11.915.198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-1.456.027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9.474.707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484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10.827.785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-2.543.440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8.488.442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954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5.462.744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759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1.094.793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-2.062.311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1.587.619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951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1.233.509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1.203.859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154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740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3.852.968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57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75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16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437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5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9362"/>
              </p:ext>
            </p:extLst>
          </p:nvPr>
        </p:nvGraphicFramePr>
        <p:xfrm>
          <a:off x="683569" y="1916832"/>
          <a:ext cx="7776864" cy="362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855052"/>
              </p:ext>
            </p:extLst>
          </p:nvPr>
        </p:nvGraphicFramePr>
        <p:xfrm>
          <a:off x="563584" y="1916832"/>
          <a:ext cx="7968856" cy="362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8A4DF07-228C-4D84-A147-47B19C3E5ABB}"/>
              </a:ext>
            </a:extLst>
          </p:cNvPr>
          <p:cNvSpPr txBox="1">
            <a:spLocks/>
          </p:cNvSpPr>
          <p:nvPr/>
        </p:nvSpPr>
        <p:spPr>
          <a:xfrm>
            <a:off x="539551" y="4049183"/>
            <a:ext cx="7886701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5818B4A-24BB-4296-8DC6-D7CDCF93B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729752"/>
              </p:ext>
            </p:extLst>
          </p:nvPr>
        </p:nvGraphicFramePr>
        <p:xfrm>
          <a:off x="539551" y="1870364"/>
          <a:ext cx="7886701" cy="2170811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2754187299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3926513258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85259254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167090800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1550600237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1726525860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93506156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2264884801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435734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91442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3.015.472.228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3.168.471.373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152.999.145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2.494.342.415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08165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157.978.290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5.007.866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138.099.206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33047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20.073.710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-3.803.703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14.317.644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78127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1.841.841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1.841.831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1.700.014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17000140,0%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40964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918.701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97931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29.708.465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211508,4%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211508,4%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12463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6.087.269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33468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27.831.479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18.935.120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13.059.562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30497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442.669.895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433.436.202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-9.233.693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279.357.157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2239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826.647.397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2.728.673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564.442.305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208077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1.557.677.212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1.695.200.263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137.523.051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1.472.650.628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7875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3.709.929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7129,1%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7129,1%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92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15D395-E95D-44F6-B77C-21DF81C86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019780"/>
              </p:ext>
            </p:extLst>
          </p:nvPr>
        </p:nvGraphicFramePr>
        <p:xfrm>
          <a:off x="484630" y="1775722"/>
          <a:ext cx="7886698" cy="3453854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1717936069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2726983717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3074800260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73040655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50135933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67880861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613079966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563000673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2901501739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257597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070463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336.345.974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60.454.792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252.026.349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60565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305.472.233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78.334.686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225.632.753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70761"/>
                  </a:ext>
                </a:extLst>
              </a:tr>
              <a:tr h="1476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13.221.641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-6.142.748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12.972.696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5682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17.652.100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-11.737.146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13.420.900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02462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33.727.390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-5.491.314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28.179.260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6730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76.219.666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-28.412.205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49.944.860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7220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102.288.702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23.081.349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59.845.495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07106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74.978.408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18.333.194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53.839.364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11226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126.087.934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-20.722.445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86.978.928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45595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291.617.827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62.428.623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232.741.524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686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126.912.838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12.847.165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97.437.206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57354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259.532.972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35.583.133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226.186.023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6759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370.531.137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-17.319.095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292.851.241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8919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248.219.130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-21.401.236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196.670.944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05042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186.295.859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4.295.414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171.781.605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1477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58.420.392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21.960.133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40.234.390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1517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68.548.143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8.237.463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56.465.544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5130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597.406.804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-22.398.760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485.393.047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37885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79.911.713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-5.893.715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58.488.780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0317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88.016.590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16.491.777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70.210.215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70518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43.409.894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10.924.872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35.067.640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0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6B154AE-76C3-435A-A1AE-BA9FBBC8CBA1}"/>
              </a:ext>
            </a:extLst>
          </p:cNvPr>
          <p:cNvSpPr txBox="1">
            <a:spLocks/>
          </p:cNvSpPr>
          <p:nvPr/>
        </p:nvSpPr>
        <p:spPr>
          <a:xfrm>
            <a:off x="539548" y="5787735"/>
            <a:ext cx="7886702" cy="413390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A9EFEE-83A8-4855-8055-FC662C948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68944"/>
              </p:ext>
            </p:extLst>
          </p:nvPr>
        </p:nvGraphicFramePr>
        <p:xfrm>
          <a:off x="539548" y="1732963"/>
          <a:ext cx="7886701" cy="405477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448355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451009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0211497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464738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233841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620397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945544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9594762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5890776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219727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7903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56620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305.472.233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78.334.686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225.632.753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8206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56.606.904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-1.275.508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49.590.323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03246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7.667.287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-3.666.996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4.904.036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2019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5931770,0%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94222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66152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20573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7624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0648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547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76402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15733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44595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0321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30065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3698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52512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3.134.139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-1.305.142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4284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3.134.139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-1.305.142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69983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3.532.198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-1.251.490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1.761.390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4756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9625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97374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5749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632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1.644.016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43891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32.575.081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-3.858.122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29.393.951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9908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999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32.535.878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-3.596.588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29.393.620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4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86AB6EF-9C2E-4D48-AF6E-26DA0F4B1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978370"/>
              </p:ext>
            </p:extLst>
          </p:nvPr>
        </p:nvGraphicFramePr>
        <p:xfrm>
          <a:off x="552873" y="1772816"/>
          <a:ext cx="7886701" cy="270994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425218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1420139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9774002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78483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727767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485365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500654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9189592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545496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31491436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0944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4845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200.358.899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89.098.767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137.571.541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06355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199.911.786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89.098.767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137.529.599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7726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4435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1.647.168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79905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59084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5537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51458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4629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79821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12.294.309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11.913.578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2251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82.233.109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7.706.522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78.016.431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6701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101.618.441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78.579.702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44.825.064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5111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21459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65574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73863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74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0" y="836712"/>
            <a:ext cx="790501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57861" y="1476488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4A5627B3-1EAF-49F7-A274-0EC88BA4200D}"/>
              </a:ext>
            </a:extLst>
          </p:cNvPr>
          <p:cNvSpPr txBox="1">
            <a:spLocks/>
          </p:cNvSpPr>
          <p:nvPr/>
        </p:nvSpPr>
        <p:spPr>
          <a:xfrm>
            <a:off x="518629" y="3698400"/>
            <a:ext cx="7925932" cy="4438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76FBFAB-1671-4B0E-BB26-4D1C6EF58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71845"/>
              </p:ext>
            </p:extLst>
          </p:nvPr>
        </p:nvGraphicFramePr>
        <p:xfrm>
          <a:off x="557860" y="1833625"/>
          <a:ext cx="7886701" cy="185351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364269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586226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1177403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671628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664935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14272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771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6387743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7894264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212529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4257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2827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13.221.641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-6.142.748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12.972.696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70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-131.341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631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-267.462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39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300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238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21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5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12.252.264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-5.885.825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12.274.273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30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12.252.264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-5.885.825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12.274.273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80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12.252.264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-5.885.825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12.274.273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57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11116</Words>
  <Application>Microsoft Office PowerPoint</Application>
  <PresentationFormat>Presentación en pantalla (4:3)</PresentationFormat>
  <Paragraphs>6552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Diseño personalizado</vt:lpstr>
      <vt:lpstr>EJECUCIÓN ACUMULADA DE GASTOS PRESUPUESTARIOS AL MES DE NOVIEMBRE DE 2020 PARTIDA 18: MINISTERIO DEL VIVIENDA Y URBANISMO</vt:lpstr>
      <vt:lpstr>Presentación de PowerPoint</vt:lpstr>
      <vt:lpstr>Presentación de PowerPoint</vt:lpstr>
      <vt:lpstr>Presentación de PowerPoint</vt:lpstr>
      <vt:lpstr>EJECUCIÓN ACUMULADA DE GASTOS A NOVIEMBRE DE 2020  PARTIDA 18 MINISTERIO DE VIVIENDA Y URBANISMO</vt:lpstr>
      <vt:lpstr>EJECUCIÓN ACUMULADA DE GASTOS A NOVIEMBRE DE 2020  PARTIDA 18 RESUMEN POR CAPÍTULOS</vt:lpstr>
      <vt:lpstr>EJECUCIÓN ACUMULADA DE GASTOS A NOVIEMBRE DE 2020  PARTIDA 18. CAPÍTULO 01. PROGRAMA 01: SUBSECRETARÍA DE VIVIENDA Y URBANISMO</vt:lpstr>
      <vt:lpstr>EJECUCIÓN ACUMULADA DE GASTOS A NOVIEMBRE DE 2020  PARTIDA 18. CAPÍTULO 01. PROGRAMA 01: SUBSECRETARÍA DE VIVIENDA Y URBANISMO</vt:lpstr>
      <vt:lpstr>EJECUCIÓN ACUMULADA DE GASTOS A NOVIEMBRE DE 2020  PARTIDA 18. CAPÍTULO 01. PROGRAMA 02: ASENTAMIENTOS PRECARIOS</vt:lpstr>
      <vt:lpstr>EJECUCIÓN ACUMULADA DE GASTOS A NOVIEMBRE DE 2020  PARTIDA 18. CAPÍTULO 01. PROGRAMA 04: RECUPERACIÓN DE BARRIOS</vt:lpstr>
      <vt:lpstr>EJECUCIÓN ACUMULADA DE GASTOS A NOVIEMBRE DE 2020  PARTIDA 18. CAPÍTULO 02. PROGRAMA 01: PARQUE METROPOLITANO</vt:lpstr>
      <vt:lpstr>EJECUCIÓN ACUMULADA DE GASTOS A NOVIEMBRE DE 2020  PARTIDA 18. CAPÍTULO 21. PROGRAMA 01: SERVIU I REGIÓN</vt:lpstr>
      <vt:lpstr>EJECUCIÓN ACUMULADA DE GASTOS A NOVIEMBRE DE 2020  PARTIDA 18. CAPÍTULO 22. PROGRAMA 01: SERVIU II REGIÓN</vt:lpstr>
      <vt:lpstr>EJECUCIÓN ACUMULADA DE GASTOS A NOVIEMBRE DE 2020  PARTIDA 18. CAPÍTULO 23. PROGRAMA 01: SERVIU III REGIÓN</vt:lpstr>
      <vt:lpstr>EJECUCIÓN ACUMULADA DE GASTOS A NOVIEMBRE DE 2020  PARTIDA 18. CAPÍTULO 24. PROGRAMA 01: SERVIU IV REGIÓN</vt:lpstr>
      <vt:lpstr>EJECUCIÓN ACUMULADA DE GASTOS A NOVIEMBRE DE 2020  PARTIDA 18. CAPÍTULO 25. PROGRAMA 01: SERVIU V REGIÓN</vt:lpstr>
      <vt:lpstr>EJECUCIÓN ACUMULADA DE GASTOS A NOVIEMBRE DE 2020  PARTIDA 18. CAPÍTULO 26. PROGRAMA 01: SERVIU VI REGIÓN</vt:lpstr>
      <vt:lpstr>EJECUCIÓN ACUMULADA DE GASTOS A NOVIEMBRE DE 2020  PARTIDA 18. CAPÍTULO 27. PROGRAMA 01: SERVIU VII REGIÓN</vt:lpstr>
      <vt:lpstr>EJECUCIÓN ACUMULADA DE GASTOS A NOVIEMBRE DE 2020  PARTIDA 18. CAPÍTULO 28. PROGRAMA 01: SERVIU VIII REGIÓN</vt:lpstr>
      <vt:lpstr>EJECUCIÓN ACUMULADA DE GASTOS A NOVIEMBRE DE 2020  PARTIDA 18. CAPÍTULO 29. PROGRAMA 01: SERVIU IX REGIÓN</vt:lpstr>
      <vt:lpstr>EJECUCIÓN ACUMULADA DE GASTOS A NOVIEMBRE DE 2020  PARTIDA 18. CAPÍTULO 30. PROGRAMA 01: SERVIU X REGIÓN</vt:lpstr>
      <vt:lpstr>EJECUCIÓN ACUMULADA DE GASTOS A NOVIEMBRE DE 2020  PARTIDA 18. CAPÍTULO 31. PROGRAMA 01: SERVIU XI REGIÓN</vt:lpstr>
      <vt:lpstr>EJECUCIÓN ACUMULADA DE GASTOS A NOVIEMBRE DE 2020  PARTIDA 18. CAPÍTULO 32. PROGRAMA 01: SERVIU XII REGIÓN</vt:lpstr>
      <vt:lpstr>EJECUCIÓN ACUMULADA DE GASTOS A NOVIEMBRE DE 2020  PARTIDA 18. CAPÍTULO 33. PROGRAMA 01: SERVIU REGIÓN METROPOLITANA</vt:lpstr>
      <vt:lpstr>EJECUCIÓN ACUMULADA DE GASTOS A NOVIEMBRE DE 2020  PARTIDA 18. CAPÍTULO 34. PROGRAMA 01: SERVIU XIV REGIÓN</vt:lpstr>
      <vt:lpstr>EJECUCIÓN ACUMULADA DE GASTOS A NOVIEMBRE DE 2020  PARTIDA 18. CAPÍTULO 35. PROGRAMA 01: SERVIU XV REGIÓN</vt:lpstr>
      <vt:lpstr>EJECUCIÓN ACUMULADA DE GASTOS A NOVIEMBRE DE 2020  PARTIDA 18. CAPÍTULO 36. PROGRAMA 01: SERVIU XVI REGIÓN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67</cp:revision>
  <dcterms:created xsi:type="dcterms:W3CDTF">2019-12-13T17:53:17Z</dcterms:created>
  <dcterms:modified xsi:type="dcterms:W3CDTF">2021-01-06T20:31:28Z</dcterms:modified>
</cp:coreProperties>
</file>