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  <p:sldId id="332" r:id="rId22"/>
    <p:sldId id="331" r:id="rId23"/>
    <p:sldId id="330" r:id="rId24"/>
    <p:sldId id="329" r:id="rId25"/>
    <p:sldId id="328" r:id="rId26"/>
    <p:sldId id="327" r:id="rId2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4530795791117351"/>
          <c:y val="6.081506164280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6524392"/>
        <c:axId val="296519688"/>
      </c:barChart>
      <c:catAx>
        <c:axId val="296524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6519688"/>
        <c:crosses val="autoZero"/>
        <c:auto val="1"/>
        <c:lblAlgn val="ctr"/>
        <c:lblOffset val="100"/>
        <c:noMultiLvlLbl val="0"/>
      </c:catAx>
      <c:valAx>
        <c:axId val="2965196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6524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13'!$C$29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13'!$D$29:$O$29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E-4B13-9F3B-D97CC3EA3C3A}"/>
            </c:ext>
          </c:extLst>
        </c:ser>
        <c:ser>
          <c:idx val="0"/>
          <c:order val="1"/>
          <c:tx>
            <c:strRef>
              <c:f>'Partida 13'!$C$30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13'!$D$30:$O$30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AE-4B13-9F3B-D97CC3EA3C3A}"/>
            </c:ext>
          </c:extLst>
        </c:ser>
        <c:ser>
          <c:idx val="1"/>
          <c:order val="2"/>
          <c:tx>
            <c:strRef>
              <c:f>'Partida 13'!$C$31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AE-4B13-9F3B-D97CC3EA3C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13'!$D$31:$N$31</c:f>
              <c:numCache>
                <c:formatCode>0.0%</c:formatCode>
                <c:ptCount val="11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AE-4B13-9F3B-D97CC3EA3C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5005944"/>
        <c:axId val="325007904"/>
      </c:barChart>
      <c:catAx>
        <c:axId val="325005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5007904"/>
        <c:crosses val="autoZero"/>
        <c:auto val="1"/>
        <c:lblAlgn val="ctr"/>
        <c:lblOffset val="100"/>
        <c:noMultiLvlLbl val="0"/>
      </c:catAx>
      <c:valAx>
        <c:axId val="3250079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50059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13'!$C$22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13'!$D$22:$O$22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D0-4CA0-8802-2A90FB3286BA}"/>
            </c:ext>
          </c:extLst>
        </c:ser>
        <c:ser>
          <c:idx val="0"/>
          <c:order val="1"/>
          <c:tx>
            <c:strRef>
              <c:f>'Partida 13'!$C$23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13'!$D$23:$O$23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D0-4CA0-8802-2A90FB3286BA}"/>
            </c:ext>
          </c:extLst>
        </c:ser>
        <c:ser>
          <c:idx val="1"/>
          <c:order val="2"/>
          <c:tx>
            <c:strRef>
              <c:f>'Partida 13'!$C$24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AD0-4CA0-8802-2A90FB3286BA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D0-4CA0-8802-2A90FB3286BA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D0-4CA0-8802-2A90FB3286BA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D0-4CA0-8802-2A90FB3286BA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D0-4CA0-8802-2A90FB3286BA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D0-4CA0-8802-2A90FB3286BA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D0-4CA0-8802-2A90FB3286BA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D0-4CA0-8802-2A90FB3286BA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D0-4CA0-8802-2A90FB3286BA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D0-4CA0-8802-2A90FB3286BA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D0-4CA0-8802-2A90FB3286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13'!$D$24:$N$24</c:f>
              <c:numCache>
                <c:formatCode>0.0%</c:formatCode>
                <c:ptCount val="11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6AD0-4CA0-8802-2A90FB328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002416"/>
        <c:axId val="325007512"/>
      </c:lineChart>
      <c:catAx>
        <c:axId val="32500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5007512"/>
        <c:crosses val="autoZero"/>
        <c:auto val="1"/>
        <c:lblAlgn val="ctr"/>
        <c:lblOffset val="100"/>
        <c:noMultiLvlLbl val="0"/>
      </c:catAx>
      <c:valAx>
        <c:axId val="3250075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250024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386" y="593062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8473" y="5382518"/>
            <a:ext cx="813868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CFDD24E-8E89-4788-A9ED-281DB1691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361334"/>
              </p:ext>
            </p:extLst>
          </p:nvPr>
        </p:nvGraphicFramePr>
        <p:xfrm>
          <a:off x="448386" y="1855110"/>
          <a:ext cx="8176750" cy="3517635"/>
        </p:xfrm>
        <a:graphic>
          <a:graphicData uri="http://schemas.openxmlformats.org/drawingml/2006/table">
            <a:tbl>
              <a:tblPr/>
              <a:tblGrid>
                <a:gridCol w="819203">
                  <a:extLst>
                    <a:ext uri="{9D8B030D-6E8A-4147-A177-3AD203B41FA5}">
                      <a16:colId xmlns:a16="http://schemas.microsoft.com/office/drawing/2014/main" val="1622888056"/>
                    </a:ext>
                  </a:extLst>
                </a:gridCol>
                <a:gridCol w="302617">
                  <a:extLst>
                    <a:ext uri="{9D8B030D-6E8A-4147-A177-3AD203B41FA5}">
                      <a16:colId xmlns:a16="http://schemas.microsoft.com/office/drawing/2014/main" val="288418325"/>
                    </a:ext>
                  </a:extLst>
                </a:gridCol>
                <a:gridCol w="302617">
                  <a:extLst>
                    <a:ext uri="{9D8B030D-6E8A-4147-A177-3AD203B41FA5}">
                      <a16:colId xmlns:a16="http://schemas.microsoft.com/office/drawing/2014/main" val="1085728652"/>
                    </a:ext>
                  </a:extLst>
                </a:gridCol>
                <a:gridCol w="2741886">
                  <a:extLst>
                    <a:ext uri="{9D8B030D-6E8A-4147-A177-3AD203B41FA5}">
                      <a16:colId xmlns:a16="http://schemas.microsoft.com/office/drawing/2014/main" val="121960541"/>
                    </a:ext>
                  </a:extLst>
                </a:gridCol>
                <a:gridCol w="819203">
                  <a:extLst>
                    <a:ext uri="{9D8B030D-6E8A-4147-A177-3AD203B41FA5}">
                      <a16:colId xmlns:a16="http://schemas.microsoft.com/office/drawing/2014/main" val="4116260916"/>
                    </a:ext>
                  </a:extLst>
                </a:gridCol>
                <a:gridCol w="819203">
                  <a:extLst>
                    <a:ext uri="{9D8B030D-6E8A-4147-A177-3AD203B41FA5}">
                      <a16:colId xmlns:a16="http://schemas.microsoft.com/office/drawing/2014/main" val="1537203040"/>
                    </a:ext>
                  </a:extLst>
                </a:gridCol>
                <a:gridCol w="819203">
                  <a:extLst>
                    <a:ext uri="{9D8B030D-6E8A-4147-A177-3AD203B41FA5}">
                      <a16:colId xmlns:a16="http://schemas.microsoft.com/office/drawing/2014/main" val="2396759768"/>
                    </a:ext>
                  </a:extLst>
                </a:gridCol>
                <a:gridCol w="819203">
                  <a:extLst>
                    <a:ext uri="{9D8B030D-6E8A-4147-A177-3AD203B41FA5}">
                      <a16:colId xmlns:a16="http://schemas.microsoft.com/office/drawing/2014/main" val="4097831258"/>
                    </a:ext>
                  </a:extLst>
                </a:gridCol>
                <a:gridCol w="733615">
                  <a:extLst>
                    <a:ext uri="{9D8B030D-6E8A-4147-A177-3AD203B41FA5}">
                      <a16:colId xmlns:a16="http://schemas.microsoft.com/office/drawing/2014/main" val="2912735056"/>
                    </a:ext>
                  </a:extLst>
                </a:gridCol>
              </a:tblGrid>
              <a:tr h="1640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408400"/>
                  </a:ext>
                </a:extLst>
              </a:tr>
              <a:tr h="5025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800094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9.625.904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-11.490.010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8.620.894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223410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4.306.468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3.749.072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722468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590.549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198974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810485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356127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4.135.353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340587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906558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839659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3.731.444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481075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537137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-11.249.124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025180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516621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943379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949357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7554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44382"/>
                  </a:ext>
                </a:extLst>
              </a:tr>
              <a:tr h="1743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52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68" y="6356350"/>
            <a:ext cx="7788871" cy="186101"/>
          </a:xfrm>
        </p:spPr>
        <p:txBody>
          <a:bodyPr/>
          <a:lstStyle/>
          <a:p>
            <a:r>
              <a:rPr lang="es-CL" sz="900" b="1" dirty="0"/>
              <a:t>Fuente</a:t>
            </a:r>
            <a:r>
              <a:rPr lang="es-CL" sz="900" dirty="0"/>
              <a:t>: Elaboración</a:t>
            </a:r>
            <a:r>
              <a:rPr lang="es-CL" sz="1050" dirty="0"/>
              <a:t>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28" y="12517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49208"/>
            <a:ext cx="8073578" cy="59618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0869" y="5898457"/>
            <a:ext cx="8001572" cy="3382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D7D964B-03DE-4C9C-BD9A-AA0CF4467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777058"/>
              </p:ext>
            </p:extLst>
          </p:nvPr>
        </p:nvGraphicFramePr>
        <p:xfrm>
          <a:off x="530868" y="1547124"/>
          <a:ext cx="8073578" cy="4351338"/>
        </p:xfrm>
        <a:graphic>
          <a:graphicData uri="http://schemas.openxmlformats.org/drawingml/2006/table">
            <a:tbl>
              <a:tblPr/>
              <a:tblGrid>
                <a:gridCol w="808867">
                  <a:extLst>
                    <a:ext uri="{9D8B030D-6E8A-4147-A177-3AD203B41FA5}">
                      <a16:colId xmlns:a16="http://schemas.microsoft.com/office/drawing/2014/main" val="1879499322"/>
                    </a:ext>
                  </a:extLst>
                </a:gridCol>
                <a:gridCol w="298798">
                  <a:extLst>
                    <a:ext uri="{9D8B030D-6E8A-4147-A177-3AD203B41FA5}">
                      <a16:colId xmlns:a16="http://schemas.microsoft.com/office/drawing/2014/main" val="2391236512"/>
                    </a:ext>
                  </a:extLst>
                </a:gridCol>
                <a:gridCol w="298798">
                  <a:extLst>
                    <a:ext uri="{9D8B030D-6E8A-4147-A177-3AD203B41FA5}">
                      <a16:colId xmlns:a16="http://schemas.microsoft.com/office/drawing/2014/main" val="1391418138"/>
                    </a:ext>
                  </a:extLst>
                </a:gridCol>
                <a:gridCol w="2707290">
                  <a:extLst>
                    <a:ext uri="{9D8B030D-6E8A-4147-A177-3AD203B41FA5}">
                      <a16:colId xmlns:a16="http://schemas.microsoft.com/office/drawing/2014/main" val="1370663715"/>
                    </a:ext>
                  </a:extLst>
                </a:gridCol>
                <a:gridCol w="808867">
                  <a:extLst>
                    <a:ext uri="{9D8B030D-6E8A-4147-A177-3AD203B41FA5}">
                      <a16:colId xmlns:a16="http://schemas.microsoft.com/office/drawing/2014/main" val="2147318395"/>
                    </a:ext>
                  </a:extLst>
                </a:gridCol>
                <a:gridCol w="808867">
                  <a:extLst>
                    <a:ext uri="{9D8B030D-6E8A-4147-A177-3AD203B41FA5}">
                      <a16:colId xmlns:a16="http://schemas.microsoft.com/office/drawing/2014/main" val="4192544406"/>
                    </a:ext>
                  </a:extLst>
                </a:gridCol>
                <a:gridCol w="808867">
                  <a:extLst>
                    <a:ext uri="{9D8B030D-6E8A-4147-A177-3AD203B41FA5}">
                      <a16:colId xmlns:a16="http://schemas.microsoft.com/office/drawing/2014/main" val="472883839"/>
                    </a:ext>
                  </a:extLst>
                </a:gridCol>
                <a:gridCol w="808867">
                  <a:extLst>
                    <a:ext uri="{9D8B030D-6E8A-4147-A177-3AD203B41FA5}">
                      <a16:colId xmlns:a16="http://schemas.microsoft.com/office/drawing/2014/main" val="1129669251"/>
                    </a:ext>
                  </a:extLst>
                </a:gridCol>
                <a:gridCol w="724357">
                  <a:extLst>
                    <a:ext uri="{9D8B030D-6E8A-4147-A177-3AD203B41FA5}">
                      <a16:colId xmlns:a16="http://schemas.microsoft.com/office/drawing/2014/main" val="1850612474"/>
                    </a:ext>
                  </a:extLst>
                </a:gridCol>
              </a:tblGrid>
              <a:tr h="125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836265"/>
                  </a:ext>
                </a:extLst>
              </a:tr>
              <a:tr h="3841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934202"/>
                  </a:ext>
                </a:extLst>
              </a:tr>
              <a:tr h="164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300.186.409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-4.513.223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256.262.594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8577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43.556.110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848.001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38.515.088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37903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6.136.653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-827.615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5.530.786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084029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1.303.981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13039810,0%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246665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1.303.981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13039810,0%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703074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84.251.139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69.634.340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938165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84.247.705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69.630.906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037086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1.663.048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1.450.759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862981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20.468.884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16.029.728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994970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2.566.458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923861"/>
                  </a:ext>
                </a:extLst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2.016.467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1.327.067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14011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7.344.256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740811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18.633.798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649715"/>
                  </a:ext>
                </a:extLst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004477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17.925.544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439827"/>
                  </a:ext>
                </a:extLst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656.611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76226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2.149.088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1.403.337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389936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934.883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467.197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15012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153441"/>
                  </a:ext>
                </a:extLst>
              </a:tr>
              <a:tr h="250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099498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431.332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2494,9%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993365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888020"/>
                  </a:ext>
                </a:extLst>
              </a:tr>
              <a:tr h="15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2495,0%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265537"/>
                  </a:ext>
                </a:extLst>
              </a:tr>
              <a:tr h="125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131.635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1316350,0%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457155"/>
                  </a:ext>
                </a:extLst>
              </a:tr>
              <a:tr h="258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131.635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1316350,0%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30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4" y="627783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465589"/>
            <a:ext cx="7833502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05439"/>
            <a:ext cx="7923634" cy="59826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3C924CF-54EF-4351-A5C4-C3AAA89A3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79229"/>
              </p:ext>
            </p:extLst>
          </p:nvPr>
        </p:nvGraphicFramePr>
        <p:xfrm>
          <a:off x="565844" y="1754562"/>
          <a:ext cx="7894587" cy="4397987"/>
        </p:xfrm>
        <a:graphic>
          <a:graphicData uri="http://schemas.openxmlformats.org/drawingml/2006/table">
            <a:tbl>
              <a:tblPr/>
              <a:tblGrid>
                <a:gridCol w="790934">
                  <a:extLst>
                    <a:ext uri="{9D8B030D-6E8A-4147-A177-3AD203B41FA5}">
                      <a16:colId xmlns:a16="http://schemas.microsoft.com/office/drawing/2014/main" val="82951300"/>
                    </a:ext>
                  </a:extLst>
                </a:gridCol>
                <a:gridCol w="292174">
                  <a:extLst>
                    <a:ext uri="{9D8B030D-6E8A-4147-A177-3AD203B41FA5}">
                      <a16:colId xmlns:a16="http://schemas.microsoft.com/office/drawing/2014/main" val="4224603281"/>
                    </a:ext>
                  </a:extLst>
                </a:gridCol>
                <a:gridCol w="292174">
                  <a:extLst>
                    <a:ext uri="{9D8B030D-6E8A-4147-A177-3AD203B41FA5}">
                      <a16:colId xmlns:a16="http://schemas.microsoft.com/office/drawing/2014/main" val="3541624404"/>
                    </a:ext>
                  </a:extLst>
                </a:gridCol>
                <a:gridCol w="2647270">
                  <a:extLst>
                    <a:ext uri="{9D8B030D-6E8A-4147-A177-3AD203B41FA5}">
                      <a16:colId xmlns:a16="http://schemas.microsoft.com/office/drawing/2014/main" val="696622617"/>
                    </a:ext>
                  </a:extLst>
                </a:gridCol>
                <a:gridCol w="790934">
                  <a:extLst>
                    <a:ext uri="{9D8B030D-6E8A-4147-A177-3AD203B41FA5}">
                      <a16:colId xmlns:a16="http://schemas.microsoft.com/office/drawing/2014/main" val="1292330300"/>
                    </a:ext>
                  </a:extLst>
                </a:gridCol>
                <a:gridCol w="790934">
                  <a:extLst>
                    <a:ext uri="{9D8B030D-6E8A-4147-A177-3AD203B41FA5}">
                      <a16:colId xmlns:a16="http://schemas.microsoft.com/office/drawing/2014/main" val="997316801"/>
                    </a:ext>
                  </a:extLst>
                </a:gridCol>
                <a:gridCol w="790934">
                  <a:extLst>
                    <a:ext uri="{9D8B030D-6E8A-4147-A177-3AD203B41FA5}">
                      <a16:colId xmlns:a16="http://schemas.microsoft.com/office/drawing/2014/main" val="1091062309"/>
                    </a:ext>
                  </a:extLst>
                </a:gridCol>
                <a:gridCol w="790934">
                  <a:extLst>
                    <a:ext uri="{9D8B030D-6E8A-4147-A177-3AD203B41FA5}">
                      <a16:colId xmlns:a16="http://schemas.microsoft.com/office/drawing/2014/main" val="344449433"/>
                    </a:ext>
                  </a:extLst>
                </a:gridCol>
                <a:gridCol w="708299">
                  <a:extLst>
                    <a:ext uri="{9D8B030D-6E8A-4147-A177-3AD203B41FA5}">
                      <a16:colId xmlns:a16="http://schemas.microsoft.com/office/drawing/2014/main" val="1500421054"/>
                    </a:ext>
                  </a:extLst>
                </a:gridCol>
              </a:tblGrid>
              <a:tr h="1415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225829"/>
                  </a:ext>
                </a:extLst>
              </a:tr>
              <a:tr h="2831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82849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689.380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651.778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04796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592.319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-570.871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521612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79.171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-46.695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226290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719031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-153.720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164.192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664859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-167.864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411.160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538502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75.212.433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163119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75.212.433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86650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52.398.763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704225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21.605.307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8956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978.325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606758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2.858.963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230.038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268433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72.938.616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-5.460.952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63.322.936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38423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72.938.616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-5.460.952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63.322.936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43388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14.900.058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041708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8.904.255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55832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21.081.096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19.366.384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049933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14.859.960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-282.875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14.325.317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706872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3.669.510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3.638.196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413846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285.865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245080"/>
                  </a:ext>
                </a:extLst>
              </a:tr>
              <a:tr h="28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1.207.844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195796"/>
                  </a:ext>
                </a:extLst>
              </a:tr>
              <a:tr h="2831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650.466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67434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44.551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160335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388845"/>
                  </a:ext>
                </a:extLst>
              </a:tr>
              <a:tr h="141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62907"/>
                  </a:ext>
                </a:extLst>
              </a:tr>
              <a:tr h="1504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89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310179"/>
              </p:ext>
            </p:extLst>
          </p:nvPr>
        </p:nvGraphicFramePr>
        <p:xfrm>
          <a:off x="518868" y="1825620"/>
          <a:ext cx="8167931" cy="4493470"/>
        </p:xfrm>
        <a:graphic>
          <a:graphicData uri="http://schemas.openxmlformats.org/drawingml/2006/table">
            <a:tbl>
              <a:tblPr/>
              <a:tblGrid>
                <a:gridCol w="81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90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8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27.620.242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25.953.918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22.910.648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211.576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20.405.423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2.206.591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1.805.328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1.218.388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12183880,0%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1.196.002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11960020,0%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226.818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1268,8%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209.189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2091890,0%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209.189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2091890,0%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143.871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143.871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52.304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523040,0%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51.775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517750,0%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1.153.842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-1.148.572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916.432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87.207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-38.368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-87.152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45.013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884.428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-830.839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784.212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198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7" y="159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94267"/>
              </p:ext>
            </p:extLst>
          </p:nvPr>
        </p:nvGraphicFramePr>
        <p:xfrm>
          <a:off x="546197" y="2354854"/>
          <a:ext cx="7969154" cy="2504922"/>
        </p:xfrm>
        <a:graphic>
          <a:graphicData uri="http://schemas.openxmlformats.org/drawingml/2006/table">
            <a:tbl>
              <a:tblPr/>
              <a:tblGrid>
                <a:gridCol w="798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2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8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8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4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8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9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2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4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0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22.794.180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20.152.037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19.406.930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17.219.814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-225.578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622501"/>
              </p:ext>
            </p:extLst>
          </p:nvPr>
        </p:nvGraphicFramePr>
        <p:xfrm>
          <a:off x="592988" y="2114369"/>
          <a:ext cx="8011459" cy="3402860"/>
        </p:xfrm>
        <a:graphic>
          <a:graphicData uri="http://schemas.openxmlformats.org/drawingml/2006/table">
            <a:tbl>
              <a:tblPr/>
              <a:tblGrid>
                <a:gridCol w="802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6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2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6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26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7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58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0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14.927.951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-90.791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12.574.027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11.152.659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9.383.280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2.661.598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985583"/>
              </p:ext>
            </p:extLst>
          </p:nvPr>
        </p:nvGraphicFramePr>
        <p:xfrm>
          <a:off x="518864" y="2051786"/>
          <a:ext cx="8157114" cy="3528383"/>
        </p:xfrm>
        <a:graphic>
          <a:graphicData uri="http://schemas.openxmlformats.org/drawingml/2006/table">
            <a:tbl>
              <a:tblPr/>
              <a:tblGrid>
                <a:gridCol w="810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15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1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7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32.654.182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-765.412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28.304.691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19.866.165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-335.847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17.106.945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11.793.888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10.253.038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171.445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-136.445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1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085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213949"/>
              </p:ext>
            </p:extLst>
          </p:nvPr>
        </p:nvGraphicFramePr>
        <p:xfrm>
          <a:off x="486086" y="2148414"/>
          <a:ext cx="8200714" cy="3368817"/>
        </p:xfrm>
        <a:graphic>
          <a:graphicData uri="http://schemas.openxmlformats.org/drawingml/2006/table">
            <a:tbl>
              <a:tblPr/>
              <a:tblGrid>
                <a:gridCol w="82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9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33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4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15.429.682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-2.080.357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12.719.233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11.933.301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10.139.794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1.607.823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3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86368"/>
              </p:ext>
            </p:extLst>
          </p:nvPr>
        </p:nvGraphicFramePr>
        <p:xfrm>
          <a:off x="518861" y="1930501"/>
          <a:ext cx="8167938" cy="3658738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5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15.731.319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5.135.490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7.528.322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7.528.322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533036"/>
              </p:ext>
            </p:extLst>
          </p:nvPr>
        </p:nvGraphicFramePr>
        <p:xfrm>
          <a:off x="518864" y="2138936"/>
          <a:ext cx="8167935" cy="258620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4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7.265.704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-95.377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4.907.145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1.198.688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942381"/>
              </p:ext>
            </p:extLst>
          </p:nvPr>
        </p:nvGraphicFramePr>
        <p:xfrm>
          <a:off x="452873" y="1844824"/>
          <a:ext cx="406108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069559"/>
              </p:ext>
            </p:extLst>
          </p:nvPr>
        </p:nvGraphicFramePr>
        <p:xfrm>
          <a:off x="4654613" y="2003869"/>
          <a:ext cx="4002255" cy="358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132" y="61090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129" y="1426060"/>
            <a:ext cx="8034222" cy="313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40246"/>
            <a:ext cx="80342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1130" y="5301209"/>
            <a:ext cx="8034222" cy="42992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1FDD31-6754-49F4-B952-B647F160A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123722"/>
              </p:ext>
            </p:extLst>
          </p:nvPr>
        </p:nvGraphicFramePr>
        <p:xfrm>
          <a:off x="517132" y="1834010"/>
          <a:ext cx="7998220" cy="3467199"/>
        </p:xfrm>
        <a:graphic>
          <a:graphicData uri="http://schemas.openxmlformats.org/drawingml/2006/table">
            <a:tbl>
              <a:tblPr/>
              <a:tblGrid>
                <a:gridCol w="801317">
                  <a:extLst>
                    <a:ext uri="{9D8B030D-6E8A-4147-A177-3AD203B41FA5}">
                      <a16:colId xmlns:a16="http://schemas.microsoft.com/office/drawing/2014/main" val="2107773218"/>
                    </a:ext>
                  </a:extLst>
                </a:gridCol>
                <a:gridCol w="296009">
                  <a:extLst>
                    <a:ext uri="{9D8B030D-6E8A-4147-A177-3AD203B41FA5}">
                      <a16:colId xmlns:a16="http://schemas.microsoft.com/office/drawing/2014/main" val="391194116"/>
                    </a:ext>
                  </a:extLst>
                </a:gridCol>
                <a:gridCol w="296009">
                  <a:extLst>
                    <a:ext uri="{9D8B030D-6E8A-4147-A177-3AD203B41FA5}">
                      <a16:colId xmlns:a16="http://schemas.microsoft.com/office/drawing/2014/main" val="1011799141"/>
                    </a:ext>
                  </a:extLst>
                </a:gridCol>
                <a:gridCol w="2682020">
                  <a:extLst>
                    <a:ext uri="{9D8B030D-6E8A-4147-A177-3AD203B41FA5}">
                      <a16:colId xmlns:a16="http://schemas.microsoft.com/office/drawing/2014/main" val="1900927748"/>
                    </a:ext>
                  </a:extLst>
                </a:gridCol>
                <a:gridCol w="801317">
                  <a:extLst>
                    <a:ext uri="{9D8B030D-6E8A-4147-A177-3AD203B41FA5}">
                      <a16:colId xmlns:a16="http://schemas.microsoft.com/office/drawing/2014/main" val="2395764493"/>
                    </a:ext>
                  </a:extLst>
                </a:gridCol>
                <a:gridCol w="801317">
                  <a:extLst>
                    <a:ext uri="{9D8B030D-6E8A-4147-A177-3AD203B41FA5}">
                      <a16:colId xmlns:a16="http://schemas.microsoft.com/office/drawing/2014/main" val="711340552"/>
                    </a:ext>
                  </a:extLst>
                </a:gridCol>
                <a:gridCol w="801317">
                  <a:extLst>
                    <a:ext uri="{9D8B030D-6E8A-4147-A177-3AD203B41FA5}">
                      <a16:colId xmlns:a16="http://schemas.microsoft.com/office/drawing/2014/main" val="402756481"/>
                    </a:ext>
                  </a:extLst>
                </a:gridCol>
                <a:gridCol w="801317">
                  <a:extLst>
                    <a:ext uri="{9D8B030D-6E8A-4147-A177-3AD203B41FA5}">
                      <a16:colId xmlns:a16="http://schemas.microsoft.com/office/drawing/2014/main" val="2534988032"/>
                    </a:ext>
                  </a:extLst>
                </a:gridCol>
                <a:gridCol w="717597">
                  <a:extLst>
                    <a:ext uri="{9D8B030D-6E8A-4147-A177-3AD203B41FA5}">
                      <a16:colId xmlns:a16="http://schemas.microsoft.com/office/drawing/2014/main" val="3677598443"/>
                    </a:ext>
                  </a:extLst>
                </a:gridCol>
              </a:tblGrid>
              <a:tr h="1545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12018"/>
                  </a:ext>
                </a:extLst>
              </a:tr>
              <a:tr h="4732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733307"/>
                  </a:ext>
                </a:extLst>
              </a:tr>
              <a:tr h="202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23.904.472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3.230.164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20.768.134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06667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16.955.106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14.501.779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18209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3.313.195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2.860.664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863268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1.325.724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136110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78633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360495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285484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7602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410810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126003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02448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812851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22583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88063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863532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537261"/>
                  </a:ext>
                </a:extLst>
              </a:tr>
              <a:tr h="154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480077"/>
                  </a:ext>
                </a:extLst>
              </a:tr>
              <a:tr h="164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305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59910"/>
              </p:ext>
            </p:extLst>
          </p:nvPr>
        </p:nvGraphicFramePr>
        <p:xfrm>
          <a:off x="518864" y="1988838"/>
          <a:ext cx="8167935" cy="309634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83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8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99.720.332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68.166.133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86.326.355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22.918.348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6.495.265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19.351.795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72.687.555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57.983.770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63.365.643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09161"/>
              </p:ext>
            </p:extLst>
          </p:nvPr>
        </p:nvGraphicFramePr>
        <p:xfrm>
          <a:off x="518864" y="1859974"/>
          <a:ext cx="8167935" cy="372926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4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19.595.721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15.721.083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13.948.880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11.099.669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-572.731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216" y="595478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833518"/>
              </p:ext>
            </p:extLst>
          </p:nvPr>
        </p:nvGraphicFramePr>
        <p:xfrm>
          <a:off x="518866" y="1839678"/>
          <a:ext cx="8167936" cy="396627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3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24.664.243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2.405.324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20.804.792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13.743.523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11.874.098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5.266.876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4.088.235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63164"/>
              </p:ext>
            </p:extLst>
          </p:nvPr>
        </p:nvGraphicFramePr>
        <p:xfrm>
          <a:off x="518864" y="2282438"/>
          <a:ext cx="8167935" cy="201065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3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-135.616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1.146.522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3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610" y="637291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3236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69841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2775" y="6001681"/>
            <a:ext cx="8138449" cy="33370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BB3A26-7790-431B-9CFA-1B8FF921AE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61109"/>
              </p:ext>
            </p:extLst>
          </p:nvPr>
        </p:nvGraphicFramePr>
        <p:xfrm>
          <a:off x="518858" y="1612612"/>
          <a:ext cx="8013582" cy="4368105"/>
        </p:xfrm>
        <a:graphic>
          <a:graphicData uri="http://schemas.openxmlformats.org/drawingml/2006/table">
            <a:tbl>
              <a:tblPr/>
              <a:tblGrid>
                <a:gridCol w="802856">
                  <a:extLst>
                    <a:ext uri="{9D8B030D-6E8A-4147-A177-3AD203B41FA5}">
                      <a16:colId xmlns:a16="http://schemas.microsoft.com/office/drawing/2014/main" val="4020491889"/>
                    </a:ext>
                  </a:extLst>
                </a:gridCol>
                <a:gridCol w="296577">
                  <a:extLst>
                    <a:ext uri="{9D8B030D-6E8A-4147-A177-3AD203B41FA5}">
                      <a16:colId xmlns:a16="http://schemas.microsoft.com/office/drawing/2014/main" val="1695082326"/>
                    </a:ext>
                  </a:extLst>
                </a:gridCol>
                <a:gridCol w="296577">
                  <a:extLst>
                    <a:ext uri="{9D8B030D-6E8A-4147-A177-3AD203B41FA5}">
                      <a16:colId xmlns:a16="http://schemas.microsoft.com/office/drawing/2014/main" val="2499666402"/>
                    </a:ext>
                  </a:extLst>
                </a:gridCol>
                <a:gridCol w="2687173">
                  <a:extLst>
                    <a:ext uri="{9D8B030D-6E8A-4147-A177-3AD203B41FA5}">
                      <a16:colId xmlns:a16="http://schemas.microsoft.com/office/drawing/2014/main" val="2445580703"/>
                    </a:ext>
                  </a:extLst>
                </a:gridCol>
                <a:gridCol w="802856">
                  <a:extLst>
                    <a:ext uri="{9D8B030D-6E8A-4147-A177-3AD203B41FA5}">
                      <a16:colId xmlns:a16="http://schemas.microsoft.com/office/drawing/2014/main" val="3979995188"/>
                    </a:ext>
                  </a:extLst>
                </a:gridCol>
                <a:gridCol w="802856">
                  <a:extLst>
                    <a:ext uri="{9D8B030D-6E8A-4147-A177-3AD203B41FA5}">
                      <a16:colId xmlns:a16="http://schemas.microsoft.com/office/drawing/2014/main" val="3231978460"/>
                    </a:ext>
                  </a:extLst>
                </a:gridCol>
                <a:gridCol w="802856">
                  <a:extLst>
                    <a:ext uri="{9D8B030D-6E8A-4147-A177-3AD203B41FA5}">
                      <a16:colId xmlns:a16="http://schemas.microsoft.com/office/drawing/2014/main" val="2748852737"/>
                    </a:ext>
                  </a:extLst>
                </a:gridCol>
                <a:gridCol w="802856">
                  <a:extLst>
                    <a:ext uri="{9D8B030D-6E8A-4147-A177-3AD203B41FA5}">
                      <a16:colId xmlns:a16="http://schemas.microsoft.com/office/drawing/2014/main" val="3694215371"/>
                    </a:ext>
                  </a:extLst>
                </a:gridCol>
                <a:gridCol w="718975">
                  <a:extLst>
                    <a:ext uri="{9D8B030D-6E8A-4147-A177-3AD203B41FA5}">
                      <a16:colId xmlns:a16="http://schemas.microsoft.com/office/drawing/2014/main" val="4045218962"/>
                    </a:ext>
                  </a:extLst>
                </a:gridCol>
              </a:tblGrid>
              <a:tr h="1270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087620"/>
                  </a:ext>
                </a:extLst>
              </a:tr>
              <a:tr h="3891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358212"/>
                  </a:ext>
                </a:extLst>
              </a:tr>
              <a:tr h="166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79.510.097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68.566.743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43083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5.601.860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4.950.226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50218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719.026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-157.158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481.166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319716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197015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622769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2.049.777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385510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2.049.777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03037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2.049.777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84038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019849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438966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814779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46338"/>
                  </a:ext>
                </a:extLst>
              </a:tr>
              <a:tr h="254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16021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30308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086128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643935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673400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058000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1.573.308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34147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-167.492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699.695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106986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769393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1.437.287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788.613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320550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59.195.349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59242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59.195.349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637167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385001"/>
                  </a:ext>
                </a:extLst>
              </a:tr>
              <a:tr h="254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66.601.351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58.001.351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891277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920"/>
                  </a:ext>
                </a:extLst>
              </a:tr>
              <a:tr h="127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270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406125"/>
              </p:ext>
            </p:extLst>
          </p:nvPr>
        </p:nvGraphicFramePr>
        <p:xfrm>
          <a:off x="611560" y="1772816"/>
          <a:ext cx="792088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1FEE73E-4AE9-41CB-9656-4C82DAFF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579217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91226"/>
            <a:ext cx="79938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BDA013B-3346-4EF7-A83E-E0D3B8B8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6313" y="602275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079287"/>
              </p:ext>
            </p:extLst>
          </p:nvPr>
        </p:nvGraphicFramePr>
        <p:xfrm>
          <a:off x="606313" y="1700808"/>
          <a:ext cx="7854119" cy="3744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44801" y="4808227"/>
            <a:ext cx="769960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0A41C8-0CA4-4F91-ACC8-6E47B8D46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36104"/>
              </p:ext>
            </p:extLst>
          </p:nvPr>
        </p:nvGraphicFramePr>
        <p:xfrm>
          <a:off x="606309" y="2039110"/>
          <a:ext cx="7687296" cy="2758036"/>
        </p:xfrm>
        <a:graphic>
          <a:graphicData uri="http://schemas.openxmlformats.org/drawingml/2006/table">
            <a:tbl>
              <a:tblPr/>
              <a:tblGrid>
                <a:gridCol w="895737">
                  <a:extLst>
                    <a:ext uri="{9D8B030D-6E8A-4147-A177-3AD203B41FA5}">
                      <a16:colId xmlns:a16="http://schemas.microsoft.com/office/drawing/2014/main" val="919430149"/>
                    </a:ext>
                  </a:extLst>
                </a:gridCol>
                <a:gridCol w="2393089">
                  <a:extLst>
                    <a:ext uri="{9D8B030D-6E8A-4147-A177-3AD203B41FA5}">
                      <a16:colId xmlns:a16="http://schemas.microsoft.com/office/drawing/2014/main" val="2452507275"/>
                    </a:ext>
                  </a:extLst>
                </a:gridCol>
                <a:gridCol w="895737">
                  <a:extLst>
                    <a:ext uri="{9D8B030D-6E8A-4147-A177-3AD203B41FA5}">
                      <a16:colId xmlns:a16="http://schemas.microsoft.com/office/drawing/2014/main" val="2274571492"/>
                    </a:ext>
                  </a:extLst>
                </a:gridCol>
                <a:gridCol w="895737">
                  <a:extLst>
                    <a:ext uri="{9D8B030D-6E8A-4147-A177-3AD203B41FA5}">
                      <a16:colId xmlns:a16="http://schemas.microsoft.com/office/drawing/2014/main" val="1595816213"/>
                    </a:ext>
                  </a:extLst>
                </a:gridCol>
                <a:gridCol w="895737">
                  <a:extLst>
                    <a:ext uri="{9D8B030D-6E8A-4147-A177-3AD203B41FA5}">
                      <a16:colId xmlns:a16="http://schemas.microsoft.com/office/drawing/2014/main" val="692969441"/>
                    </a:ext>
                  </a:extLst>
                </a:gridCol>
                <a:gridCol w="895737">
                  <a:extLst>
                    <a:ext uri="{9D8B030D-6E8A-4147-A177-3AD203B41FA5}">
                      <a16:colId xmlns:a16="http://schemas.microsoft.com/office/drawing/2014/main" val="4124926654"/>
                    </a:ext>
                  </a:extLst>
                </a:gridCol>
                <a:gridCol w="815522">
                  <a:extLst>
                    <a:ext uri="{9D8B030D-6E8A-4147-A177-3AD203B41FA5}">
                      <a16:colId xmlns:a16="http://schemas.microsoft.com/office/drawing/2014/main" val="1830251526"/>
                    </a:ext>
                  </a:extLst>
                </a:gridCol>
              </a:tblGrid>
              <a:tr h="16105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143161"/>
                  </a:ext>
                </a:extLst>
              </a:tr>
              <a:tr h="4932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09630"/>
                  </a:ext>
                </a:extLst>
              </a:tr>
              <a:tr h="1711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766.013.156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59.258.101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659.387.340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23328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235.671.455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17.752.315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202.769.927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047436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120.205.777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54.624.670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744664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5.723.546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01594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149.938.882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-25.908.105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129.377.508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946671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940915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601914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-3.725.887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2.830.946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719033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10524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75.212.433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41808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140.776.255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-6.363.747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122.548.311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00991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16.886.024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16.886.024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16.834.356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385498"/>
                  </a:ext>
                </a:extLst>
              </a:tr>
              <a:tr h="16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2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1740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493010"/>
            <a:ext cx="7809102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16E5E33-A95C-4324-BCE7-FE8813658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571039"/>
              </p:ext>
            </p:extLst>
          </p:nvPr>
        </p:nvGraphicFramePr>
        <p:xfrm>
          <a:off x="585598" y="1772816"/>
          <a:ext cx="7809103" cy="4248464"/>
        </p:xfrm>
        <a:graphic>
          <a:graphicData uri="http://schemas.openxmlformats.org/drawingml/2006/table">
            <a:tbl>
              <a:tblPr/>
              <a:tblGrid>
                <a:gridCol w="324163">
                  <a:extLst>
                    <a:ext uri="{9D8B030D-6E8A-4147-A177-3AD203B41FA5}">
                      <a16:colId xmlns:a16="http://schemas.microsoft.com/office/drawing/2014/main" val="1402690044"/>
                    </a:ext>
                  </a:extLst>
                </a:gridCol>
                <a:gridCol w="324163">
                  <a:extLst>
                    <a:ext uri="{9D8B030D-6E8A-4147-A177-3AD203B41FA5}">
                      <a16:colId xmlns:a16="http://schemas.microsoft.com/office/drawing/2014/main" val="2082683254"/>
                    </a:ext>
                  </a:extLst>
                </a:gridCol>
                <a:gridCol w="2907748">
                  <a:extLst>
                    <a:ext uri="{9D8B030D-6E8A-4147-A177-3AD203B41FA5}">
                      <a16:colId xmlns:a16="http://schemas.microsoft.com/office/drawing/2014/main" val="946528709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117282063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1573648991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1817154012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1136057901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3616829283"/>
                    </a:ext>
                  </a:extLst>
                </a:gridCol>
              </a:tblGrid>
              <a:tr h="1569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482578"/>
                  </a:ext>
                </a:extLst>
              </a:tr>
              <a:tr h="4807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582862"/>
                  </a:ext>
                </a:extLst>
              </a:tr>
              <a:tr h="206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58.471.711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-10.039.466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41659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25.505.013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-6.927.785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22.934.071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9009"/>
                  </a:ext>
                </a:extLst>
              </a:tr>
              <a:tr h="3041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32.966.698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30.155.782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4964"/>
                  </a:ext>
                </a:extLst>
              </a:tr>
              <a:tr h="19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9.625.904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-11.490.010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8.620.894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38980"/>
                  </a:ext>
                </a:extLst>
              </a:tr>
              <a:tr h="19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300.186.409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-4.513.223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256.262.594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378418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136.423.260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-2.440.007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118.695.638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336548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27.620.242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759748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22.794.180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964809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14.927.951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12.574.027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57804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32.654.182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-765.412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42674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15.429.682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-2.080.357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12.719.233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956916"/>
                  </a:ext>
                </a:extLst>
              </a:tr>
              <a:tr h="313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15.731.319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883498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7.265.704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5.878.006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45597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169.233.333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74.913.153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144.766.886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491960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23.904.472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3.230.164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20.768.134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09641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99.720.332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68.166.133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86.326.355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041934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19.595.721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15.721.083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655652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24.664.243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2.405.324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20.804.792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985365"/>
                  </a:ext>
                </a:extLst>
              </a:tr>
              <a:tr h="1569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84259"/>
                  </a:ext>
                </a:extLst>
              </a:tr>
              <a:tr h="1962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79.510.097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-928.786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68.566.743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8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9824" y="6281882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751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5" y="770705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1CB3FA-C2A1-49EB-B303-3EF1CC51E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82656"/>
              </p:ext>
            </p:extLst>
          </p:nvPr>
        </p:nvGraphicFramePr>
        <p:xfrm>
          <a:off x="467541" y="1711539"/>
          <a:ext cx="8208918" cy="4367347"/>
        </p:xfrm>
        <a:graphic>
          <a:graphicData uri="http://schemas.openxmlformats.org/drawingml/2006/table">
            <a:tbl>
              <a:tblPr/>
              <a:tblGrid>
                <a:gridCol w="822426">
                  <a:extLst>
                    <a:ext uri="{9D8B030D-6E8A-4147-A177-3AD203B41FA5}">
                      <a16:colId xmlns:a16="http://schemas.microsoft.com/office/drawing/2014/main" val="107579912"/>
                    </a:ext>
                  </a:extLst>
                </a:gridCol>
                <a:gridCol w="303807">
                  <a:extLst>
                    <a:ext uri="{9D8B030D-6E8A-4147-A177-3AD203B41FA5}">
                      <a16:colId xmlns:a16="http://schemas.microsoft.com/office/drawing/2014/main" val="302088819"/>
                    </a:ext>
                  </a:extLst>
                </a:gridCol>
                <a:gridCol w="303807">
                  <a:extLst>
                    <a:ext uri="{9D8B030D-6E8A-4147-A177-3AD203B41FA5}">
                      <a16:colId xmlns:a16="http://schemas.microsoft.com/office/drawing/2014/main" val="2906074166"/>
                    </a:ext>
                  </a:extLst>
                </a:gridCol>
                <a:gridCol w="2752673">
                  <a:extLst>
                    <a:ext uri="{9D8B030D-6E8A-4147-A177-3AD203B41FA5}">
                      <a16:colId xmlns:a16="http://schemas.microsoft.com/office/drawing/2014/main" val="319235024"/>
                    </a:ext>
                  </a:extLst>
                </a:gridCol>
                <a:gridCol w="822426">
                  <a:extLst>
                    <a:ext uri="{9D8B030D-6E8A-4147-A177-3AD203B41FA5}">
                      <a16:colId xmlns:a16="http://schemas.microsoft.com/office/drawing/2014/main" val="3075658539"/>
                    </a:ext>
                  </a:extLst>
                </a:gridCol>
                <a:gridCol w="822426">
                  <a:extLst>
                    <a:ext uri="{9D8B030D-6E8A-4147-A177-3AD203B41FA5}">
                      <a16:colId xmlns:a16="http://schemas.microsoft.com/office/drawing/2014/main" val="1307232780"/>
                    </a:ext>
                  </a:extLst>
                </a:gridCol>
                <a:gridCol w="822426">
                  <a:extLst>
                    <a:ext uri="{9D8B030D-6E8A-4147-A177-3AD203B41FA5}">
                      <a16:colId xmlns:a16="http://schemas.microsoft.com/office/drawing/2014/main" val="1250099548"/>
                    </a:ext>
                  </a:extLst>
                </a:gridCol>
                <a:gridCol w="822426">
                  <a:extLst>
                    <a:ext uri="{9D8B030D-6E8A-4147-A177-3AD203B41FA5}">
                      <a16:colId xmlns:a16="http://schemas.microsoft.com/office/drawing/2014/main" val="1401903087"/>
                    </a:ext>
                  </a:extLst>
                </a:gridCol>
                <a:gridCol w="736501">
                  <a:extLst>
                    <a:ext uri="{9D8B030D-6E8A-4147-A177-3AD203B41FA5}">
                      <a16:colId xmlns:a16="http://schemas.microsoft.com/office/drawing/2014/main" val="1187840053"/>
                    </a:ext>
                  </a:extLst>
                </a:gridCol>
              </a:tblGrid>
              <a:tr h="1306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160784"/>
                  </a:ext>
                </a:extLst>
              </a:tr>
              <a:tr h="4000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853094"/>
                  </a:ext>
                </a:extLst>
              </a:tr>
              <a:tr h="171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25.505.013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-6.927.785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22.934.071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85208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6.518.516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5.678.812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149596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763.130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9451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065206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043558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16.491.428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-8.137.728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15.045.439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829736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957.157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-342.981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891.088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756990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532.854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1671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118907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3639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920040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14474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2230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12.948.077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-7.062.824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11.722.550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3756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5.764.405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-3.453.829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5.434.256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463958"/>
                  </a:ext>
                </a:extLst>
              </a:tr>
              <a:tr h="26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2.200.766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1.952.015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492569"/>
                  </a:ext>
                </a:extLst>
              </a:tr>
              <a:tr h="26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-1.408.995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4.336.279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896168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1.021.683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-240.105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897.300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57278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727.669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627.649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557.300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22576"/>
                  </a:ext>
                </a:extLst>
              </a:tr>
              <a:tr h="26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534.119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394.034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19736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1.564.511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1.534.501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434208"/>
                  </a:ext>
                </a:extLst>
              </a:tr>
              <a:tr h="1306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69422"/>
                  </a:ext>
                </a:extLst>
              </a:tr>
              <a:tr h="261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35475"/>
                  </a:ext>
                </a:extLst>
              </a:tr>
              <a:tr h="269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177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0" y="587741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550569"/>
            <a:ext cx="7860248" cy="2604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807327"/>
            <a:ext cx="812547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61320" y="3955254"/>
            <a:ext cx="8140975" cy="39315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4DBD69-6710-454C-BA99-5C4265597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292917"/>
              </p:ext>
            </p:extLst>
          </p:nvPr>
        </p:nvGraphicFramePr>
        <p:xfrm>
          <a:off x="561321" y="1997168"/>
          <a:ext cx="8125477" cy="1958087"/>
        </p:xfrm>
        <a:graphic>
          <a:graphicData uri="http://schemas.openxmlformats.org/drawingml/2006/table">
            <a:tbl>
              <a:tblPr/>
              <a:tblGrid>
                <a:gridCol w="814066">
                  <a:extLst>
                    <a:ext uri="{9D8B030D-6E8A-4147-A177-3AD203B41FA5}">
                      <a16:colId xmlns:a16="http://schemas.microsoft.com/office/drawing/2014/main" val="947837582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956460628"/>
                    </a:ext>
                  </a:extLst>
                </a:gridCol>
                <a:gridCol w="300719">
                  <a:extLst>
                    <a:ext uri="{9D8B030D-6E8A-4147-A177-3AD203B41FA5}">
                      <a16:colId xmlns:a16="http://schemas.microsoft.com/office/drawing/2014/main" val="4006998857"/>
                    </a:ext>
                  </a:extLst>
                </a:gridCol>
                <a:gridCol w="2724694">
                  <a:extLst>
                    <a:ext uri="{9D8B030D-6E8A-4147-A177-3AD203B41FA5}">
                      <a16:colId xmlns:a16="http://schemas.microsoft.com/office/drawing/2014/main" val="1400135814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2752098589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3692744986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775173239"/>
                    </a:ext>
                  </a:extLst>
                </a:gridCol>
                <a:gridCol w="814066">
                  <a:extLst>
                    <a:ext uri="{9D8B030D-6E8A-4147-A177-3AD203B41FA5}">
                      <a16:colId xmlns:a16="http://schemas.microsoft.com/office/drawing/2014/main" val="536908970"/>
                    </a:ext>
                  </a:extLst>
                </a:gridCol>
                <a:gridCol w="729015">
                  <a:extLst>
                    <a:ext uri="{9D8B030D-6E8A-4147-A177-3AD203B41FA5}">
                      <a16:colId xmlns:a16="http://schemas.microsoft.com/office/drawing/2014/main" val="1829966564"/>
                    </a:ext>
                  </a:extLst>
                </a:gridCol>
              </a:tblGrid>
              <a:tr h="1631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519925"/>
                  </a:ext>
                </a:extLst>
              </a:tr>
              <a:tr h="3263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903576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913247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422911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293242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470677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00026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-67.455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923738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49251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292020"/>
                  </a:ext>
                </a:extLst>
              </a:tr>
              <a:tr h="163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16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02344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40" y="1602167"/>
            <a:ext cx="8130206" cy="2576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40" y="645672"/>
            <a:ext cx="8212560" cy="8615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2E82D4-692A-44FF-BDC7-104591F1A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305013"/>
              </p:ext>
            </p:extLst>
          </p:nvPr>
        </p:nvGraphicFramePr>
        <p:xfrm>
          <a:off x="474240" y="2060848"/>
          <a:ext cx="8212562" cy="2880322"/>
        </p:xfrm>
        <a:graphic>
          <a:graphicData uri="http://schemas.openxmlformats.org/drawingml/2006/table">
            <a:tbl>
              <a:tblPr/>
              <a:tblGrid>
                <a:gridCol w="822791">
                  <a:extLst>
                    <a:ext uri="{9D8B030D-6E8A-4147-A177-3AD203B41FA5}">
                      <a16:colId xmlns:a16="http://schemas.microsoft.com/office/drawing/2014/main" val="1771331580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506585804"/>
                    </a:ext>
                  </a:extLst>
                </a:gridCol>
                <a:gridCol w="303942">
                  <a:extLst>
                    <a:ext uri="{9D8B030D-6E8A-4147-A177-3AD203B41FA5}">
                      <a16:colId xmlns:a16="http://schemas.microsoft.com/office/drawing/2014/main" val="1874066396"/>
                    </a:ext>
                  </a:extLst>
                </a:gridCol>
                <a:gridCol w="2753895">
                  <a:extLst>
                    <a:ext uri="{9D8B030D-6E8A-4147-A177-3AD203B41FA5}">
                      <a16:colId xmlns:a16="http://schemas.microsoft.com/office/drawing/2014/main" val="3524375983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1287037005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2158590000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3009357513"/>
                    </a:ext>
                  </a:extLst>
                </a:gridCol>
                <a:gridCol w="822791">
                  <a:extLst>
                    <a:ext uri="{9D8B030D-6E8A-4147-A177-3AD203B41FA5}">
                      <a16:colId xmlns:a16="http://schemas.microsoft.com/office/drawing/2014/main" val="2833408692"/>
                    </a:ext>
                  </a:extLst>
                </a:gridCol>
                <a:gridCol w="736828">
                  <a:extLst>
                    <a:ext uri="{9D8B030D-6E8A-4147-A177-3AD203B41FA5}">
                      <a16:colId xmlns:a16="http://schemas.microsoft.com/office/drawing/2014/main" val="3303786227"/>
                    </a:ext>
                  </a:extLst>
                </a:gridCol>
              </a:tblGrid>
              <a:tr h="1651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04192"/>
                  </a:ext>
                </a:extLst>
              </a:tr>
              <a:tr h="5058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489818"/>
                  </a:ext>
                </a:extLst>
              </a:tr>
              <a:tr h="216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-3.111.681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30.155.782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47263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32.396.585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-3.681.794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29.662.307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520577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32.396.585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-3.681.794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29.662.307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83286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17.102.799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15.924.784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115962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-1.712.053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6.844.332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241945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3.823.146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78979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2.985.045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09353"/>
                  </a:ext>
                </a:extLst>
              </a:tr>
              <a:tr h="330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75656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068811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134698"/>
                  </a:ext>
                </a:extLst>
              </a:tr>
              <a:tr h="16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101132"/>
                  </a:ext>
                </a:extLst>
              </a:tr>
              <a:tr h="1755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6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4003</TotalTime>
  <Words>6244</Words>
  <Application>Microsoft Office PowerPoint</Application>
  <PresentationFormat>Presentación en pantalla (4:3)</PresentationFormat>
  <Paragraphs>3333</Paragraphs>
  <Slides>25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1_Tema de Office</vt:lpstr>
      <vt:lpstr>Tema de Office</vt:lpstr>
      <vt:lpstr>EJECUCIÓN PRESUPUESTARIA DE GASTOS ACUMULADA AL MES DE NOVIEMBRE DE 2020 PARTIDA 13: MINISTERIO DE AGRICULTURA</vt:lpstr>
      <vt:lpstr>COMPORTAMIENTO DE LA EJECUCIÓN ACUMULADA DE GASTOS A NOVIEMBRE DE 2020  PARTIDA 13 MINISTERIO DE AGRICULTURA</vt:lpstr>
      <vt:lpstr>COMPORTAMIENTO DE LA EJECUCIÓN ACUMULADA DE GASTOS A NOVIEMBRE DE 2020  PARTIDA 13 MINISTERIO DE AGRICULTURA</vt:lpstr>
      <vt:lpstr>COMPORTAMIENTO DE LA EJECUCIÓN ACUMULADA DE GASTOS A NOVIEMBRE DE 2020  PARTIDA 13 MINISTERIO DE AGRICULTURA</vt:lpstr>
      <vt:lpstr>EJECUCIÓN ACUMULADA DE GASTOS A NOVIEMBRE DE 2019  PARTIDA 13 MINISTERIO DE AGRICULTURA</vt:lpstr>
      <vt:lpstr>EJECUCIÓN ACUMULADA DE GASTOS A NOVIEMBRE DE 2020  PARTIDA 13 MINISTERIO DE AGRICULTURA RESUMEN POR CAPÍTULOS</vt:lpstr>
      <vt:lpstr>EJECUCIÓN ACUMULADA DE GASTOS A NOVIEMBRE DE 2020  PARTIDA 13. CAPÍTULO 01. PROGRAMA 01:  SUBSECRETARÍA DE AGRICULTURA</vt:lpstr>
      <vt:lpstr>EJECUCIÓN ACUMULADA DE GASTOS A NOVIEMBRE DE 2020  PARTIDA 13. CAPÍTULO 01. PROGRAMA 01:  SUBSECRETARÍA DE AGRICULTURA</vt:lpstr>
      <vt:lpstr>EJECUCIÓN ACUMULADA DE GASTOS A NOVIEMBRE DE 2020  PARTIDA 13. CAPÍTULO 01. PROGRAMA 02:  INVESTIGACIÓN E INNOVACIÓN TECNOLÓGICA SILVOAGROPECUARIA</vt:lpstr>
      <vt:lpstr>EJECUCIÓN ACUMULADA DE GASTOS A NOVIEMBRE DE 2020  PARTIDA 13. CAPÍTULO 02. PROGRAMA 01:  OFICINA DE ESTUDIOS Y POLÍTICAS AGRARIAS</vt:lpstr>
      <vt:lpstr>EJECUCIÓN ACUMULADA DE GASTOS A NOVIEMBRE DE 2020  PARTIDA 13. CAPÍTULO 03. PROGRAMA 01:  INSTITUTO DE DESARROLLO AGROPECUARIO</vt:lpstr>
      <vt:lpstr>EJECUCIÓN ACUMULADA DE GASTOS A NOVIEMBRE DE 2020  PARTIDA 13. CAPÍTULO 03. PROGRAMA 01:  INSTITUTO DE DESARROLLO AGROPECUARIO</vt:lpstr>
      <vt:lpstr>EJECUCIÓN ACUMULADA DE GASTOS A NOVIEMBRE DE 2020  PARTIDA 13. CAPÍTULO 04. PROGRAMA 01:  SERVICIO AGRÍCOLA Y GANADERO</vt:lpstr>
      <vt:lpstr>EJECUCIÓN ACUMULADA DE GASTOS A NOVIEMBRE DE 2020  PARTIDA 13. CAPÍTULO 04. PROGRAMA 04:  INSPECCIONES EXPORTACIONES SILVOAGROPECUARIAS</vt:lpstr>
      <vt:lpstr>EJECUCIÓN ACUMULADA DE GASTOS A NOVIEMBRE DE 2020  PARTIDA 13. CAPÍTULO 04. PROGRAMA 05:  PROGRAMA DESARROLLO GANADERO</vt:lpstr>
      <vt:lpstr>EJECUCIÓN ACUMULADA DE GASTOS A NOVIEMBRE DE 2020  PARTIDA 13. CAPÍTULO 04. PROGRAMA 06:  VIGILANCIA Y CONTROL SILVOAGRÍCOLA</vt:lpstr>
      <vt:lpstr>EJECUCIÓN ACUMULADA DE GASTOS A NOVIEMBRE DE 2020  PARTIDA 13. CAPÍTULO 04. PROGRAMA 07:  PROGRAMA DE CONTROLES FRONTERIZOS</vt:lpstr>
      <vt:lpstr>EJECUCIÓN ACUMULADA DE GASTOS A NOVIEMBRE DE 2020  PARTIDA 13. CAPÍTULO 04. PROGRAMA 08:  PROGRAMA GESTIÓN Y CONSERVACIÓN DE RECURSOS NATURALES RENOVABLES</vt:lpstr>
      <vt:lpstr>EJECUCIÓN ACUMULADA DE GASTOS A NOVIEMBRE DE 2020  PARTIDA 13. CAPÍTULO 04. PROGRAMA 09:  LABORATORIOS</vt:lpstr>
      <vt:lpstr>EJECUCIÓN ACUMULADA DE GASTOS A NOVIEMBRE DE 2020  PARTIDA 13. CAPÍTULO 05. PROGRAMA 01:  CORPORACIÓN NACIONAL FORESTAL</vt:lpstr>
      <vt:lpstr>EJECUCIÓN ACUMULADA DE GASTOS A NOVIEMBRE DE 2020  PARTIDA 13. CAPÍTULO 05. PROGRAMA 03:  PROGRAMA DE MANEJO DEL FUEGO</vt:lpstr>
      <vt:lpstr>EJECUCIÓN ACUMULADA DE GASTOS A NOVIEMBRE DE 2020  PARTIDA 13. CAPÍTULO 05. PROGRAMA 04:  ÁREAS SILVESTRES PROTEGIDAS</vt:lpstr>
      <vt:lpstr>EJECUCIÓN ACUMULADA DE GASTOS A NOVIEMBRE DE 2020  PARTIDA 13. CAPÍTULO 05. PROGRAMA 05:  GESTIÓN FORESTAL</vt:lpstr>
      <vt:lpstr>EJECUCIÓN ACUMULADA DE GASTOS A NOVIEMBRE DE 2020  PARTIDA 13. CAPÍTULO 05. PROGRAMA 06:  PROGRAMA  DE ARBORIZACIÓN URBANA</vt:lpstr>
      <vt:lpstr>EJECUCIÓN ACUMULADA DE GASTOS A NOVIEMBRE DE 2020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326</cp:revision>
  <cp:lastPrinted>2019-06-03T14:10:49Z</cp:lastPrinted>
  <dcterms:created xsi:type="dcterms:W3CDTF">2016-06-23T13:38:47Z</dcterms:created>
  <dcterms:modified xsi:type="dcterms:W3CDTF">2021-01-07T23:02:20Z</dcterms:modified>
</cp:coreProperties>
</file>