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5" r:id="rId18"/>
    <p:sldId id="324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Distribución presupuesto inicial por Subtítulo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4803974711809501"/>
          <c:y val="4.4956878429629824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'[10.xlsx]Partida 10'!$C$51:$C$55</c:f>
              <c:strCache>
                <c:ptCount val="5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OTROS</c:v>
                </c:pt>
              </c:strCache>
            </c:strRef>
          </c:cat>
          <c:val>
            <c:numRef>
              <c:f>'[10.xlsx]Partida 10'!$D$51:$D$55</c:f>
              <c:numCache>
                <c:formatCode>0.00%</c:formatCode>
                <c:ptCount val="5"/>
                <c:pt idx="0">
                  <c:v>0.4390499198522736</c:v>
                </c:pt>
                <c:pt idx="1">
                  <c:v>0.23026188971678055</c:v>
                </c:pt>
                <c:pt idx="2">
                  <c:v>0.27019392449448237</c:v>
                </c:pt>
                <c:pt idx="3">
                  <c:v>4.3880481031357832E-2</c:v>
                </c:pt>
                <c:pt idx="4">
                  <c:v>1.6613784905105667E-2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389704"/>
        <c:axId val="303388528"/>
      </c:barChart>
      <c:catAx>
        <c:axId val="303389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3388528"/>
        <c:crosses val="autoZero"/>
        <c:auto val="1"/>
        <c:lblAlgn val="ctr"/>
        <c:lblOffset val="100"/>
        <c:noMultiLvlLbl val="0"/>
      </c:catAx>
      <c:valAx>
        <c:axId val="303388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0338970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10'!$D$28:$N$28</c:f>
              <c:numCache>
                <c:formatCode>0.0%</c:formatCode>
                <c:ptCount val="11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  <c:pt idx="4">
                  <c:v>6.979965023924331E-2</c:v>
                </c:pt>
                <c:pt idx="5">
                  <c:v>8.9610134181144607E-2</c:v>
                </c:pt>
                <c:pt idx="6">
                  <c:v>6.3427476452402889E-2</c:v>
                </c:pt>
                <c:pt idx="7">
                  <c:v>6.7902209721866669E-2</c:v>
                </c:pt>
                <c:pt idx="8">
                  <c:v>0.12843252263285534</c:v>
                </c:pt>
                <c:pt idx="9">
                  <c:v>6.7638136006439267E-2</c:v>
                </c:pt>
                <c:pt idx="10">
                  <c:v>9.14931047004158E-2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390488"/>
        <c:axId val="303388920"/>
      </c:barChart>
      <c:catAx>
        <c:axId val="30339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3388920"/>
        <c:crosses val="autoZero"/>
        <c:auto val="1"/>
        <c:lblAlgn val="ctr"/>
        <c:lblOffset val="100"/>
        <c:noMultiLvlLbl val="0"/>
      </c:catAx>
      <c:valAx>
        <c:axId val="30338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339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10'!$D$22:$N$22</c:f>
              <c:numCache>
                <c:formatCode>0.0%</c:formatCode>
                <c:ptCount val="11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  <c:pt idx="4">
                  <c:v>0.39859621202472428</c:v>
                </c:pt>
                <c:pt idx="5">
                  <c:v>0.48779985410603416</c:v>
                </c:pt>
                <c:pt idx="6">
                  <c:v>0.55064579091960575</c:v>
                </c:pt>
                <c:pt idx="7">
                  <c:v>0.60611847192813939</c:v>
                </c:pt>
                <c:pt idx="8">
                  <c:v>0.73107927817886897</c:v>
                </c:pt>
                <c:pt idx="9">
                  <c:v>0.79066246508614124</c:v>
                </c:pt>
                <c:pt idx="10">
                  <c:v>0.88204153311959332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289552"/>
        <c:axId val="414291512"/>
      </c:lineChart>
      <c:catAx>
        <c:axId val="41428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4291512"/>
        <c:crosses val="autoZero"/>
        <c:auto val="1"/>
        <c:lblAlgn val="ctr"/>
        <c:lblOffset val="100"/>
        <c:noMultiLvlLbl val="0"/>
      </c:catAx>
      <c:valAx>
        <c:axId val="414291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428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3577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18670" y="5611109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552266"/>
              </p:ext>
            </p:extLst>
          </p:nvPr>
        </p:nvGraphicFramePr>
        <p:xfrm>
          <a:off x="518673" y="1900399"/>
          <a:ext cx="8168127" cy="3632962"/>
        </p:xfrm>
        <a:graphic>
          <a:graphicData uri="http://schemas.openxmlformats.org/drawingml/2006/table">
            <a:tbl>
              <a:tblPr/>
              <a:tblGrid>
                <a:gridCol w="798343"/>
                <a:gridCol w="294911"/>
                <a:gridCol w="294911"/>
                <a:gridCol w="2132888"/>
                <a:gridCol w="798343"/>
                <a:gridCol w="798343"/>
                <a:gridCol w="798343"/>
                <a:gridCol w="798343"/>
                <a:gridCol w="726851"/>
                <a:gridCol w="726851"/>
              </a:tblGrid>
              <a:tr h="1647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44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5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47.352.815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1.521.488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41.898.485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32.230.226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370.984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28.296.116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12.959.059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9.555.895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-35.569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2.311.115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127054,2%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127054,2%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2.311.106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873.031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-353.617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-9.428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437.290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758" y="80699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45887" y="594537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3583"/>
              </p:ext>
            </p:extLst>
          </p:nvPr>
        </p:nvGraphicFramePr>
        <p:xfrm>
          <a:off x="524760" y="1749149"/>
          <a:ext cx="8155927" cy="3845162"/>
        </p:xfrm>
        <a:graphic>
          <a:graphicData uri="http://schemas.openxmlformats.org/drawingml/2006/table">
            <a:tbl>
              <a:tblPr/>
              <a:tblGrid>
                <a:gridCol w="797151"/>
                <a:gridCol w="294470"/>
                <a:gridCol w="294470"/>
                <a:gridCol w="2129702"/>
                <a:gridCol w="797151"/>
                <a:gridCol w="797151"/>
                <a:gridCol w="797151"/>
                <a:gridCol w="797151"/>
                <a:gridCol w="725765"/>
                <a:gridCol w="725765"/>
              </a:tblGrid>
              <a:tr h="1569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06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6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472.763.372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36.816.409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408.812.540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365.595.436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27.301.027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321.756.419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87.718.243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367.203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70.588.732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8.584.313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10.008.450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164.381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8.010.021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9.844.069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3.810.122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-3.044.034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1.557.435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906.046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-1.799.430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-447.414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780.422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-729.517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109.875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-776.498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1.931.099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2.096.568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-776.498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1.931.099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2.108.285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2.108.285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61302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6284" y="715305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133077"/>
              </p:ext>
            </p:extLst>
          </p:nvPr>
        </p:nvGraphicFramePr>
        <p:xfrm>
          <a:off x="572217" y="1916832"/>
          <a:ext cx="8114584" cy="3672415"/>
        </p:xfrm>
        <a:graphic>
          <a:graphicData uri="http://schemas.openxmlformats.org/drawingml/2006/table">
            <a:tbl>
              <a:tblPr/>
              <a:tblGrid>
                <a:gridCol w="743999"/>
                <a:gridCol w="274835"/>
                <a:gridCol w="274835"/>
                <a:gridCol w="2490175"/>
                <a:gridCol w="743999"/>
                <a:gridCol w="743999"/>
                <a:gridCol w="743999"/>
                <a:gridCol w="743999"/>
                <a:gridCol w="677372"/>
                <a:gridCol w="677372"/>
              </a:tblGrid>
              <a:tr h="1557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70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42.896.061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-272.812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35.250.616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25.605.305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899.970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22.470.390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9.989.065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-653.790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8.527.745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7.173.131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-647.552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4.123.921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7.173.131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-647.552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4.123.921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581.866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-28.247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355.709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2.373.474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1.458.370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-236.140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0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-122.671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1.472.482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-97.487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1.191.290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6346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048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379281"/>
              </p:ext>
            </p:extLst>
          </p:nvPr>
        </p:nvGraphicFramePr>
        <p:xfrm>
          <a:off x="590872" y="1905184"/>
          <a:ext cx="8095928" cy="3356544"/>
        </p:xfrm>
        <a:graphic>
          <a:graphicData uri="http://schemas.openxmlformats.org/drawingml/2006/table">
            <a:tbl>
              <a:tblPr/>
              <a:tblGrid>
                <a:gridCol w="791287"/>
                <a:gridCol w="292304"/>
                <a:gridCol w="292304"/>
                <a:gridCol w="2114035"/>
                <a:gridCol w="791287"/>
                <a:gridCol w="791287"/>
                <a:gridCol w="791287"/>
                <a:gridCol w="791287"/>
                <a:gridCol w="720425"/>
                <a:gridCol w="720425"/>
              </a:tblGrid>
              <a:tr h="1761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94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4.036.238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122.280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3.060.687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2.278.920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536.743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-69.419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279.896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1.185.710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-478.208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750.953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-445.671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750.953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-445.671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750.953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-32.537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-32.537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7045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73053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18864" y="598884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144584"/>
              </p:ext>
            </p:extLst>
          </p:nvPr>
        </p:nvGraphicFramePr>
        <p:xfrm>
          <a:off x="554966" y="1757120"/>
          <a:ext cx="8131833" cy="4199740"/>
        </p:xfrm>
        <a:graphic>
          <a:graphicData uri="http://schemas.openxmlformats.org/drawingml/2006/table">
            <a:tbl>
              <a:tblPr/>
              <a:tblGrid>
                <a:gridCol w="794796"/>
                <a:gridCol w="293600"/>
                <a:gridCol w="293600"/>
                <a:gridCol w="2123411"/>
                <a:gridCol w="794796"/>
                <a:gridCol w="794796"/>
                <a:gridCol w="794796"/>
                <a:gridCol w="794796"/>
                <a:gridCol w="723621"/>
                <a:gridCol w="723621"/>
              </a:tblGrid>
              <a:tr h="1745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6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277.405.402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5.173.043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237.089.249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9.819.430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-194.232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8.316.058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2.280.249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-452.502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1.759.483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258.037.685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-1.264.520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214.073.544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258.037.685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-1.264.520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214.073.544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239.584.617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5.664.712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199.610.209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18.453.068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-6.929.232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14.463.335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6.054.615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6.884.812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6.884.812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7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698117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592987" y="5793415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96817"/>
              </p:ext>
            </p:extLst>
          </p:nvPr>
        </p:nvGraphicFramePr>
        <p:xfrm>
          <a:off x="592988" y="1884309"/>
          <a:ext cx="8048944" cy="3776938"/>
        </p:xfrm>
        <a:graphic>
          <a:graphicData uri="http://schemas.openxmlformats.org/drawingml/2006/table">
            <a:tbl>
              <a:tblPr/>
              <a:tblGrid>
                <a:gridCol w="755822"/>
                <a:gridCol w="279203"/>
                <a:gridCol w="279203"/>
                <a:gridCol w="2335154"/>
                <a:gridCol w="755822"/>
                <a:gridCol w="755822"/>
                <a:gridCol w="755822"/>
                <a:gridCol w="755822"/>
                <a:gridCol w="688137"/>
                <a:gridCol w="688137"/>
              </a:tblGrid>
              <a:tr h="1565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02" marR="8802" marT="88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94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6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132.156.805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9.475.803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120.740.206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97.608.699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7.504.433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85.442.041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27.387.448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-1.289.011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18.659.754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1.929.805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13.925.952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174.617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76.094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880.441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880.441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4" y="47084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8122" y="821227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APOYO A LOS CENTROS DE ADMINISTRACIÓN DIRECTO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905997"/>
              </p:ext>
            </p:extLst>
          </p:nvPr>
        </p:nvGraphicFramePr>
        <p:xfrm>
          <a:off x="592984" y="2335572"/>
          <a:ext cx="8048953" cy="1669492"/>
        </p:xfrm>
        <a:graphic>
          <a:graphicData uri="http://schemas.openxmlformats.org/drawingml/2006/table">
            <a:tbl>
              <a:tblPr/>
              <a:tblGrid>
                <a:gridCol w="767481"/>
                <a:gridCol w="182277"/>
                <a:gridCol w="268618"/>
                <a:gridCol w="2225691"/>
                <a:gridCol w="767481"/>
                <a:gridCol w="767481"/>
                <a:gridCol w="767481"/>
                <a:gridCol w="767481"/>
                <a:gridCol w="767481"/>
                <a:gridCol w="767481"/>
              </a:tblGrid>
              <a:tr h="2698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263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48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2221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128" y="13557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1" y="764704"/>
            <a:ext cx="821079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78366D2-89C6-4FBD-AAC9-8D90A9EC15C3}"/>
              </a:ext>
            </a:extLst>
          </p:cNvPr>
          <p:cNvSpPr txBox="1">
            <a:spLocks/>
          </p:cNvSpPr>
          <p:nvPr/>
        </p:nvSpPr>
        <p:spPr>
          <a:xfrm>
            <a:off x="490580" y="6169204"/>
            <a:ext cx="7704856" cy="4401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002908"/>
              </p:ext>
            </p:extLst>
          </p:nvPr>
        </p:nvGraphicFramePr>
        <p:xfrm>
          <a:off x="539549" y="1644777"/>
          <a:ext cx="8147253" cy="4532188"/>
        </p:xfrm>
        <a:graphic>
          <a:graphicData uri="http://schemas.openxmlformats.org/drawingml/2006/table">
            <a:tbl>
              <a:tblPr/>
              <a:tblGrid>
                <a:gridCol w="796304"/>
                <a:gridCol w="294157"/>
                <a:gridCol w="294157"/>
                <a:gridCol w="2127435"/>
                <a:gridCol w="796304"/>
                <a:gridCol w="796304"/>
                <a:gridCol w="796304"/>
                <a:gridCol w="796304"/>
                <a:gridCol w="724992"/>
                <a:gridCol w="724992"/>
              </a:tblGrid>
              <a:tr h="1291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51" marR="7751" marT="77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55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72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62.037.599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-154.767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56.576.728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31.310.723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27.982.768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4.601.699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24.555.768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-864.736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22.587.989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23.863.367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-854.700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21.895.688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1.279.609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-368.555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1.145.779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280.760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-163.664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216.747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22.302.998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-322.481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20.533.162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692.301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979.000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266.597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286.520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266.597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150.840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-28.194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150.836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-7.218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4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96.228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-3.002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96.229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203.330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-39.411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203.330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-39.411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29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1" marR="7751" marT="77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1" marR="7751" marT="77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50665" cy="381642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923183"/>
              </p:ext>
            </p:extLst>
          </p:nvPr>
        </p:nvGraphicFramePr>
        <p:xfrm>
          <a:off x="459103" y="1916832"/>
          <a:ext cx="401800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394611"/>
              </p:ext>
            </p:extLst>
          </p:nvPr>
        </p:nvGraphicFramePr>
        <p:xfrm>
          <a:off x="4610667" y="1916833"/>
          <a:ext cx="409420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150328"/>
              </p:ext>
            </p:extLst>
          </p:nvPr>
        </p:nvGraphicFramePr>
        <p:xfrm>
          <a:off x="417237" y="1628800"/>
          <a:ext cx="821079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929105"/>
              </p:ext>
            </p:extLst>
          </p:nvPr>
        </p:nvGraphicFramePr>
        <p:xfrm>
          <a:off x="466600" y="1628800"/>
          <a:ext cx="821079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59" y="764774"/>
            <a:ext cx="7732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32687"/>
              </p:ext>
            </p:extLst>
          </p:nvPr>
        </p:nvGraphicFramePr>
        <p:xfrm>
          <a:off x="606311" y="2125587"/>
          <a:ext cx="7737588" cy="3123482"/>
        </p:xfrm>
        <a:graphic>
          <a:graphicData uri="http://schemas.openxmlformats.org/drawingml/2006/table">
            <a:tbl>
              <a:tblPr/>
              <a:tblGrid>
                <a:gridCol w="815123"/>
                <a:gridCol w="2177717"/>
                <a:gridCol w="815123"/>
                <a:gridCol w="815123"/>
                <a:gridCol w="815123"/>
                <a:gridCol w="815123"/>
                <a:gridCol w="742128"/>
                <a:gridCol w="742128"/>
              </a:tblGrid>
              <a:tr h="19074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416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1.420.654.807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67.822.919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1.253.076.544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638.216.224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44.255.492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561.437.626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309.589.187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-1.916.440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247.142.801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13.302.002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12.727.710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12.908.328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360.268.303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-5.258.654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302.456.335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64.542.016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8.595.410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-3.745.089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2.830.461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52.244.694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-7.118.220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38.957.368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21.958.921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21.915.512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90435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1563"/>
              </p:ext>
            </p:extLst>
          </p:nvPr>
        </p:nvGraphicFramePr>
        <p:xfrm>
          <a:off x="585599" y="2016430"/>
          <a:ext cx="7904350" cy="3500800"/>
        </p:xfrm>
        <a:graphic>
          <a:graphicData uri="http://schemas.openxmlformats.org/drawingml/2006/table">
            <a:tbl>
              <a:tblPr/>
              <a:tblGrid>
                <a:gridCol w="320014"/>
                <a:gridCol w="320014"/>
                <a:gridCol w="2870528"/>
                <a:gridCol w="873639"/>
                <a:gridCol w="704031"/>
                <a:gridCol w="704031"/>
                <a:gridCol w="704031"/>
                <a:gridCol w="704031"/>
                <a:gridCol w="704031"/>
              </a:tblGrid>
              <a:tr h="656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210.648.400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-1.058.131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190.184.115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136.427.583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-4.298.131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116.113.535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74.220.817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74.070.580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171.830.059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160.103.276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47.352.815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41.898.485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515.659.433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36.543.597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444.063.156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472.763.372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36.816.409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408.812.540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42.896.061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-272.812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35.250.616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4.036.238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3.060.687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409.562.207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14.648.846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357.829.455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277.405.402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5.173.043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237.089.249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132.156.805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9.475.803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120.740.206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8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62.037.599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56.576.728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014" y="639531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844" y="1166710"/>
            <a:ext cx="7860248" cy="182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0017" y="60463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SECRETARÍA Y ADMINISTRACIÓN GENERAL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11291" y="6187431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403587"/>
              </p:ext>
            </p:extLst>
          </p:nvPr>
        </p:nvGraphicFramePr>
        <p:xfrm>
          <a:off x="411291" y="1489685"/>
          <a:ext cx="8210799" cy="4540508"/>
        </p:xfrm>
        <a:graphic>
          <a:graphicData uri="http://schemas.openxmlformats.org/drawingml/2006/table">
            <a:tbl>
              <a:tblPr/>
              <a:tblGrid>
                <a:gridCol w="753852"/>
                <a:gridCol w="278475"/>
                <a:gridCol w="278475"/>
                <a:gridCol w="2523155"/>
                <a:gridCol w="753852"/>
                <a:gridCol w="753852"/>
                <a:gridCol w="753852"/>
                <a:gridCol w="753852"/>
                <a:gridCol w="686342"/>
                <a:gridCol w="675092"/>
              </a:tblGrid>
              <a:tr h="1100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93" marR="6593" marT="65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70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1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136.427.583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-4.298.131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116.113.535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11.791.322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355.231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10.216.688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2.828.096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-158.934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1.761.828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68.799.599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-2.678.069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61.333.076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9.532.180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8.295.513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8.288.493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58.127.749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-2.185.341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51.995.619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278.698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147.708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48.642.133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279.629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43.097.401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638.105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-593.095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556.955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8.568.813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-1.798.375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8.193.555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1.139.670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207.272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1.041.944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1.139.670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207.272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1.041.944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69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6.067.139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1.006.783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118.850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-52.211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85.583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19.017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-6.660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30.303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-7.695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37.598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-34.222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47.372.632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-6.673.442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35.579.369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47.372.632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-6.673.442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35.579.369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0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6593" marR="6593" marT="65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3.431.700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3.431.700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93" marR="6593" marT="659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980" y="45761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980" y="183129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6980" y="737649"/>
            <a:ext cx="8125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955761"/>
              </p:ext>
            </p:extLst>
          </p:nvPr>
        </p:nvGraphicFramePr>
        <p:xfrm>
          <a:off x="546981" y="2543006"/>
          <a:ext cx="8125476" cy="1574370"/>
        </p:xfrm>
        <a:graphic>
          <a:graphicData uri="http://schemas.openxmlformats.org/drawingml/2006/table">
            <a:tbl>
              <a:tblPr/>
              <a:tblGrid>
                <a:gridCol w="744997"/>
                <a:gridCol w="275205"/>
                <a:gridCol w="275205"/>
                <a:gridCol w="2493519"/>
                <a:gridCol w="744997"/>
                <a:gridCol w="744997"/>
                <a:gridCol w="744997"/>
                <a:gridCol w="744997"/>
                <a:gridCol w="678281"/>
                <a:gridCol w="678281"/>
              </a:tblGrid>
              <a:tr h="2570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71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1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74.070.580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74.220.817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3.240.000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74.070.580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5635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0333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271522"/>
              </p:ext>
            </p:extLst>
          </p:nvPr>
        </p:nvGraphicFramePr>
        <p:xfrm>
          <a:off x="474237" y="1572944"/>
          <a:ext cx="8212565" cy="4376335"/>
        </p:xfrm>
        <a:graphic>
          <a:graphicData uri="http://schemas.openxmlformats.org/drawingml/2006/table">
            <a:tbl>
              <a:tblPr/>
              <a:tblGrid>
                <a:gridCol w="802687"/>
                <a:gridCol w="296516"/>
                <a:gridCol w="296516"/>
                <a:gridCol w="2144490"/>
                <a:gridCol w="802687"/>
                <a:gridCol w="802687"/>
                <a:gridCol w="802687"/>
                <a:gridCol w="802687"/>
                <a:gridCol w="730804"/>
                <a:gridCol w="730804"/>
              </a:tblGrid>
              <a:tr h="1556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65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171.830.059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15.969.249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160.103.276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61.755.806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6.809.336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54.974.444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86.278.298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-3.150.997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57.337.189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2.266.257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279.153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279.153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1.208.711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279.153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35.084.195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5.128.870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29.955.325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1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945.009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414.218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-75.820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167.139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-88.543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165.311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104.532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-290.349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269.308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79.529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404.030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97.651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222.318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558.620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1.173.666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371.131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558.620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9.170.200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9.170.200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4033</TotalTime>
  <Words>4128</Words>
  <Application>Microsoft Office PowerPoint</Application>
  <PresentationFormat>Presentación en pantalla (4:3)</PresentationFormat>
  <Paragraphs>2306</Paragraphs>
  <Slides>17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NOVIEMBRE DE 2020 PARTIDA 10: MINISTERIO DE JUSTICIA</vt:lpstr>
      <vt:lpstr>EJECUCIÓN ACUMULADA DE GASTOS A NOVIEMBRE DE 2020  PARTIDA 10 MINISTERIO DE JUSTICIA</vt:lpstr>
      <vt:lpstr>EJECUCIÓN ACUMULADA DE GASTOS A NOVIEMBRE DE 2020  PARTIDA 10 MINISTERIO DE JUSTICIA</vt:lpstr>
      <vt:lpstr>EJECUCIÓN ACUMULADA DE GASTOS A NOVIEMBRE DE 2020  PARTIDA 10 MINISTERIO DE JUSTICIA</vt:lpstr>
      <vt:lpstr>EJECUCIÓN ACUMULADA DE GASTOS A NOVIEMBRE DE 2020  PARTIDA 10 MINISTERIO DE JUSTICIA</vt:lpstr>
      <vt:lpstr>EJECUCIÓN ACUMULADA DE GASTOS A NOVIEMBRE DE 2020  PARTIDA 10 MINISTERIO DE JUSTICIA RESUMEN POR CAPÍTULOS</vt:lpstr>
      <vt:lpstr>EJECUCIÓN ACUMULADA DE GASTOS A NOVIEMBRE DE 2020  PARTIDA 10. CAPÍTULO 01. PROGRAMA 01: SECRETARÍA Y ADMINISTRACIÓN GENERAL</vt:lpstr>
      <vt:lpstr>EJECUCIÓN ACUMULADA DE GASTOS A NOVIEMBRE DE 2020  PARTIDA 10. CAPÍTULO 01. PROGRAMA 02:  PROGRAMA DE CONCESIONES DEL MINISTERIO DE JUSTICIA</vt:lpstr>
      <vt:lpstr>EJECUCIÓN ACUMULADA DE GASTOS A NOVIEMBRE DE 2020  PARTIDA 10. CAPÍTULO 02. PROGRAMA 01: SERVICIO REGISTRO CIVIL E IDENTIFICACIÓN</vt:lpstr>
      <vt:lpstr>EJECUCIÓN ACUMULADA DE GASTOS A NOVIEMBRE DE 2020  PARTIDA 10. CAPÍTULO 03. PROGRAMA 01:  SERVICIO MÉDICO LEGAL</vt:lpstr>
      <vt:lpstr>EJECUCIÓN ACUMULADA DE GASTOS A NOVIEMBRE DE 2020  PARTIDA 10. CAPÍTULO 04. PROGRAMA 01:  GENDARMERÍA DE CHILE</vt:lpstr>
      <vt:lpstr>EJECUCIÓN ACUMULADA DE GASTOS A NOVIEMBRE DE 2020  PARTIDA 10. CAPÍTULO 04. PROGRAMA 02:  PROGRAMA DE REHABILITACIÓN Y REINSERCIÓN SOCIAL</vt:lpstr>
      <vt:lpstr>EJECUCIÓN ACUMULADA DE GASTOS A NOVIEMBRE DE 2020  PARTIDA 10. CAPÍTULO 06. PROGRAMA 01:  SUBSECRETARÍA DE DERECHOS HUMANOS</vt:lpstr>
      <vt:lpstr>EJECUCIÓN ACUMULADA DE GASTOS A NOVIEMBRE DE 2020  PARTIDA 10. CAPÍTULO 07. PROGRAMA 01:  SERVICIO NACIONAL DE MENORES</vt:lpstr>
      <vt:lpstr>EJECUCIÓN ACUMULADA DE GASTOS A NOVIEMBRE DE 2020  PARTIDA 10. CAPÍTULO 07. PROGRAMA 02:  PROGRAMA DE ADMINISTRACIÓN DIRECTA Y PROYECTOS NACIONALES</vt:lpstr>
      <vt:lpstr>EJECUCIÓN ACUMULADA DE GASTOS A NOVIEMBRE DE 2020  PARTIDA 10. PROGRAMA DE APOYO A LOS CENTROS DE ADMINISTRACIÓN DIRECTO</vt:lpstr>
      <vt:lpstr>EJECUCIÓN ACUMULADA DE GASTOS A NOVIEMBRE DE 2020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325</cp:revision>
  <cp:lastPrinted>2019-06-03T14:10:49Z</cp:lastPrinted>
  <dcterms:created xsi:type="dcterms:W3CDTF">2016-06-23T13:38:47Z</dcterms:created>
  <dcterms:modified xsi:type="dcterms:W3CDTF">2021-01-27T16:37:44Z</dcterms:modified>
</cp:coreProperties>
</file>