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265" r:id="rId12"/>
    <p:sldId id="359" r:id="rId13"/>
    <p:sldId id="271" r:id="rId14"/>
    <p:sldId id="301" r:id="rId15"/>
    <p:sldId id="304" r:id="rId16"/>
    <p:sldId id="307" r:id="rId17"/>
    <p:sldId id="332" r:id="rId18"/>
    <p:sldId id="308" r:id="rId19"/>
    <p:sldId id="312" r:id="rId20"/>
    <p:sldId id="313" r:id="rId21"/>
    <p:sldId id="314" r:id="rId22"/>
    <p:sldId id="316" r:id="rId23"/>
    <p:sldId id="336" r:id="rId24"/>
    <p:sldId id="317" r:id="rId25"/>
    <p:sldId id="318" r:id="rId26"/>
    <p:sldId id="337" r:id="rId27"/>
    <p:sldId id="319" r:id="rId28"/>
    <p:sldId id="33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48" r:id="rId40"/>
    <p:sldId id="349" r:id="rId41"/>
    <p:sldId id="350" r:id="rId42"/>
    <p:sldId id="351" r:id="rId43"/>
    <p:sldId id="356" r:id="rId44"/>
    <p:sldId id="372" r:id="rId45"/>
    <p:sldId id="357" r:id="rId46"/>
    <p:sldId id="373" r:id="rId47"/>
    <p:sldId id="358" r:id="rId48"/>
    <p:sldId id="374" r:id="rId49"/>
    <p:sldId id="375" r:id="rId50"/>
    <p:sldId id="376" r:id="rId51"/>
    <p:sldId id="377" r:id="rId52"/>
    <p:sldId id="378" r:id="rId53"/>
    <p:sldId id="366" r:id="rId54"/>
    <p:sldId id="367" r:id="rId55"/>
    <p:sldId id="368" r:id="rId56"/>
    <p:sldId id="369" r:id="rId57"/>
    <p:sldId id="365" r:id="rId5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C-405D-A3D7-AF7271C417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C-405D-A3D7-AF7271C417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C-405D-A3D7-AF7271C417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1C-405D-A3D7-AF7271C417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1C-405D-A3D7-AF7271C417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1C-405D-A3D7-AF7271C417E7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1C-405D-A3D7-AF7271C417E7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C-405D-A3D7-AF7271C417E7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C-405D-A3D7-AF7271C417E7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1C-405D-A3D7-AF7271C417E7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1C-405D-A3D7-AF7271C417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09'!$C$64:$C$68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SERVICIO DE LA DEUDA                 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09'!$D$64:$D$68</c:f>
              <c:numCache>
                <c:formatCode>#,##0</c:formatCode>
                <c:ptCount val="5"/>
                <c:pt idx="0">
                  <c:v>677015981</c:v>
                </c:pt>
                <c:pt idx="1">
                  <c:v>9811453659</c:v>
                </c:pt>
                <c:pt idx="2">
                  <c:v>466442992</c:v>
                </c:pt>
                <c:pt idx="3">
                  <c:v>148580260</c:v>
                </c:pt>
                <c:pt idx="4">
                  <c:v>584372741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1C-405D-A3D7-AF7271C41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 dirty="0">
                <a:effectLst/>
              </a:rPr>
              <a:t>(en millones de $)</a:t>
            </a:r>
            <a:endParaRPr lang="es-CL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28-4EF8-B630-CC09CC1A842D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28-4EF8-B630-CC09CC1A842D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8-4EF8-B630-CC09CC1A842D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8-4EF8-B630-CC09CC1A842D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8-4EF8-B630-CC09CC1A842D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8-4EF8-B630-CC09CC1A842D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8-4EF8-B630-CC09CC1A842D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8-4EF8-B630-CC09CC1A8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09'!$I$63:$I$85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09'!$J$63:$J$85</c:f>
              <c:numCache>
                <c:formatCode>#,##0</c:formatCode>
                <c:ptCount val="23"/>
                <c:pt idx="0">
                  <c:v>6578189967000</c:v>
                </c:pt>
                <c:pt idx="1">
                  <c:v>32584814000</c:v>
                </c:pt>
                <c:pt idx="2">
                  <c:v>43344191000</c:v>
                </c:pt>
                <c:pt idx="3">
                  <c:v>362193519000</c:v>
                </c:pt>
                <c:pt idx="4">
                  <c:v>0</c:v>
                </c:pt>
                <c:pt idx="5">
                  <c:v>1099105723000</c:v>
                </c:pt>
                <c:pt idx="6">
                  <c:v>639110070000</c:v>
                </c:pt>
                <c:pt idx="7">
                  <c:v>707388000</c:v>
                </c:pt>
                <c:pt idx="8">
                  <c:v>2322512000</c:v>
                </c:pt>
                <c:pt idx="9">
                  <c:v>416996246000</c:v>
                </c:pt>
                <c:pt idx="10">
                  <c:v>65207061000</c:v>
                </c:pt>
                <c:pt idx="11">
                  <c:v>44607172000</c:v>
                </c:pt>
                <c:pt idx="12">
                  <c:v>44249837000</c:v>
                </c:pt>
                <c:pt idx="13">
                  <c:v>39680140000</c:v>
                </c:pt>
                <c:pt idx="14">
                  <c:v>59379444000</c:v>
                </c:pt>
                <c:pt idx="15">
                  <c:v>39779928000</c:v>
                </c:pt>
                <c:pt idx="16">
                  <c:v>57096706000</c:v>
                </c:pt>
                <c:pt idx="17">
                  <c:v>1093997000</c:v>
                </c:pt>
                <c:pt idx="18">
                  <c:v>874101000</c:v>
                </c:pt>
                <c:pt idx="19">
                  <c:v>637305000</c:v>
                </c:pt>
                <c:pt idx="20">
                  <c:v>677459000</c:v>
                </c:pt>
                <c:pt idx="21">
                  <c:v>0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8-4EF8-B630-CC09CC1A84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09'!$C$29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09'!$D$29:$O$29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6.5084318528782048E-2</c:v>
                </c:pt>
                <c:pt idx="2">
                  <c:v>8.4228421993873911E-2</c:v>
                </c:pt>
                <c:pt idx="3">
                  <c:v>7.3050275465165862E-2</c:v>
                </c:pt>
                <c:pt idx="4">
                  <c:v>7.1067808315730965E-2</c:v>
                </c:pt>
                <c:pt idx="5">
                  <c:v>9.7249922703266226E-2</c:v>
                </c:pt>
                <c:pt idx="6">
                  <c:v>5.997241335248172E-2</c:v>
                </c:pt>
                <c:pt idx="7">
                  <c:v>6.494137360458907E-2</c:v>
                </c:pt>
                <c:pt idx="8">
                  <c:v>7.0683783866128988E-2</c:v>
                </c:pt>
                <c:pt idx="9">
                  <c:v>9.1699481493897839E-2</c:v>
                </c:pt>
                <c:pt idx="10">
                  <c:v>9.7930754568635772E-2</c:v>
                </c:pt>
                <c:pt idx="11">
                  <c:v>0.12150653562581208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7-4A36-85B6-9F56C3BA8329}"/>
            </c:ext>
          </c:extLst>
        </c:ser>
        <c:ser>
          <c:idx val="0"/>
          <c:order val="1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47-4A36-85B6-9F56C3BA8329}"/>
            </c:ext>
          </c:extLst>
        </c:ser>
        <c:ser>
          <c:idx val="1"/>
          <c:order val="2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543862341922987E-2"/>
                  <c:y val="7.1016392764268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47-4A36-85B6-9F56C3BA8329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47-4A36-85B6-9F56C3BA8329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47-4A36-85B6-9F56C3BA8329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647-4A36-85B6-9F56C3BA8329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47-4A36-85B6-9F56C3BA8329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47-4A36-85B6-9F56C3BA832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09'!$D$31:$N$31</c:f>
              <c:numCache>
                <c:formatCode>0.0%</c:formatCode>
                <c:ptCount val="11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47-4A36-85B6-9F56C3BA83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2018- 2019 - 2020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09'!$D$23:$O$23</c:f>
              <c:numCache>
                <c:formatCode>0.0%</c:formatCode>
                <c:ptCount val="12"/>
                <c:pt idx="0">
                  <c:v>5.6141820337667479E-2</c:v>
                </c:pt>
                <c:pt idx="1">
                  <c:v>0.12111535521904485</c:v>
                </c:pt>
                <c:pt idx="2">
                  <c:v>0.20428007711313179</c:v>
                </c:pt>
                <c:pt idx="3">
                  <c:v>0.27717433226389276</c:v>
                </c:pt>
                <c:pt idx="4">
                  <c:v>0.34856156529086202</c:v>
                </c:pt>
                <c:pt idx="5">
                  <c:v>0.44567805008435674</c:v>
                </c:pt>
                <c:pt idx="6">
                  <c:v>0.50602523428421642</c:v>
                </c:pt>
                <c:pt idx="7">
                  <c:v>0.57096649466815352</c:v>
                </c:pt>
                <c:pt idx="8">
                  <c:v>0.64165027853428258</c:v>
                </c:pt>
                <c:pt idx="9">
                  <c:v>0.73334976002818042</c:v>
                </c:pt>
                <c:pt idx="10">
                  <c:v>0.83066644934555178</c:v>
                </c:pt>
                <c:pt idx="11">
                  <c:v>0.95422017773676937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97-4FEA-9918-CCBC4BB6F5D5}"/>
            </c:ext>
          </c:extLst>
        </c:ser>
        <c:ser>
          <c:idx val="1"/>
          <c:order val="1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97-4FEA-9918-CCBC4BB6F5D5}"/>
            </c:ext>
          </c:extLst>
        </c:ser>
        <c:ser>
          <c:idx val="2"/>
          <c:order val="2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97-4FEA-9918-CCBC4BB6F5D5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97-4FEA-9918-CCBC4BB6F5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09'!$D$25:$N$25</c:f>
              <c:numCache>
                <c:formatCode>0.0%</c:formatCode>
                <c:ptCount val="11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97-4FEA-9918-CCBC4BB6F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06-01-2021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50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06-01-2021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06-01-2021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06-01-2021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06-01-2021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06-01-2021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NOVIEMBRE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diciembre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9E21B9E-DCF5-4E14-8ADB-9BD685692186}"/>
              </a:ext>
            </a:extLst>
          </p:cNvPr>
          <p:cNvSpPr txBox="1">
            <a:spLocks/>
          </p:cNvSpPr>
          <p:nvPr/>
        </p:nvSpPr>
        <p:spPr>
          <a:xfrm>
            <a:off x="393502" y="600691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20CD22-3D6E-4D49-9C0B-AEAC9E840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31127"/>
              </p:ext>
            </p:extLst>
          </p:nvPr>
        </p:nvGraphicFramePr>
        <p:xfrm>
          <a:off x="407528" y="1663534"/>
          <a:ext cx="7896013" cy="4322170"/>
        </p:xfrm>
        <a:graphic>
          <a:graphicData uri="http://schemas.openxmlformats.org/drawingml/2006/table">
            <a:tbl>
              <a:tblPr/>
              <a:tblGrid>
                <a:gridCol w="264612">
                  <a:extLst>
                    <a:ext uri="{9D8B030D-6E8A-4147-A177-3AD203B41FA5}">
                      <a16:colId xmlns:a16="http://schemas.microsoft.com/office/drawing/2014/main" val="2239664309"/>
                    </a:ext>
                  </a:extLst>
                </a:gridCol>
                <a:gridCol w="264612">
                  <a:extLst>
                    <a:ext uri="{9D8B030D-6E8A-4147-A177-3AD203B41FA5}">
                      <a16:colId xmlns:a16="http://schemas.microsoft.com/office/drawing/2014/main" val="3849775314"/>
                    </a:ext>
                  </a:extLst>
                </a:gridCol>
                <a:gridCol w="264612">
                  <a:extLst>
                    <a:ext uri="{9D8B030D-6E8A-4147-A177-3AD203B41FA5}">
                      <a16:colId xmlns:a16="http://schemas.microsoft.com/office/drawing/2014/main" val="824906802"/>
                    </a:ext>
                  </a:extLst>
                </a:gridCol>
                <a:gridCol w="2984820">
                  <a:extLst>
                    <a:ext uri="{9D8B030D-6E8A-4147-A177-3AD203B41FA5}">
                      <a16:colId xmlns:a16="http://schemas.microsoft.com/office/drawing/2014/main" val="512130097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3227687953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542719665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2250054575"/>
                    </a:ext>
                  </a:extLst>
                </a:gridCol>
                <a:gridCol w="709159">
                  <a:extLst>
                    <a:ext uri="{9D8B030D-6E8A-4147-A177-3AD203B41FA5}">
                      <a16:colId xmlns:a16="http://schemas.microsoft.com/office/drawing/2014/main" val="3247787803"/>
                    </a:ext>
                  </a:extLst>
                </a:gridCol>
                <a:gridCol w="645653">
                  <a:extLst>
                    <a:ext uri="{9D8B030D-6E8A-4147-A177-3AD203B41FA5}">
                      <a16:colId xmlns:a16="http://schemas.microsoft.com/office/drawing/2014/main" val="1514270870"/>
                    </a:ext>
                  </a:extLst>
                </a:gridCol>
                <a:gridCol w="635068">
                  <a:extLst>
                    <a:ext uri="{9D8B030D-6E8A-4147-A177-3AD203B41FA5}">
                      <a16:colId xmlns:a16="http://schemas.microsoft.com/office/drawing/2014/main" val="346963794"/>
                    </a:ext>
                  </a:extLst>
                </a:gridCol>
              </a:tblGrid>
              <a:tr h="1219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393120"/>
                  </a:ext>
                </a:extLst>
              </a:tr>
              <a:tr h="373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39600"/>
                  </a:ext>
                </a:extLst>
              </a:tr>
              <a:tr h="1600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130.025.376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-3.918.102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103.365.834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16650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92.915.044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89.148.066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-3.766.978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72.853.722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257266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12.191.792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8.892.388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61603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3.448.858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3.448.858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19538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3.448.858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3.448.858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1.543.455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179170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13.856.872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14.493.482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636.610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12.774.540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85957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4.718.337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6.750.292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6.635.036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661132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24909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4.192.737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86564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410.344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144022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054971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2.031.955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04049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-91.115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312.268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78541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108.955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50.568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72240,0%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105267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261.700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08535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8.676.765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7.372.535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-1.304.230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5.827.236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504241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3.666.681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2.377.796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-1.288.885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1.882.373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67604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21793"/>
                  </a:ext>
                </a:extLst>
              </a:tr>
              <a:tr h="2439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1.158.684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417.812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60461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257.231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221.294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15162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3.590.097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3.574.752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-15.345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3.301.685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58762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26.363.079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64237,5%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64237,5%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50611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11.927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35427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26.351.152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83904"/>
                  </a:ext>
                </a:extLst>
              </a:tr>
              <a:tr h="12958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2.938.755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2.312.332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-626.423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1.374.073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88332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41.958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-41.958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429332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99.437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129.407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29.970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68.114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142631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1.079.217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1.074.905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-4.312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1.054.154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64197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670.001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305.001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-365.000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18.328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488653"/>
                  </a:ext>
                </a:extLst>
              </a:tr>
              <a:tr h="1219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1.048.142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803.019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-245.123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233.477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9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5F30E2-8D70-48E9-8C5E-BF04A92F7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92866"/>
              </p:ext>
            </p:extLst>
          </p:nvPr>
        </p:nvGraphicFramePr>
        <p:xfrm>
          <a:off x="461226" y="1855332"/>
          <a:ext cx="7927197" cy="190295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58151813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53919164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890001512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290392901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8692627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88048018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79371369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411263907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809926221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8185335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3714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997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88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3.024.361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-1.926.196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74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4.387.672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773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56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689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4.387.672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10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8.727.498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5.727.498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4.387.672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55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476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126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411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98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933" y="1543731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8B3DAC6-196E-459B-8226-4E58EBD58546}"/>
              </a:ext>
            </a:extLst>
          </p:cNvPr>
          <p:cNvSpPr txBox="1">
            <a:spLocks/>
          </p:cNvSpPr>
          <p:nvPr/>
        </p:nvSpPr>
        <p:spPr>
          <a:xfrm>
            <a:off x="395536" y="6135732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C08E0C-B0BB-4CD3-97E2-60A287BD9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60395"/>
              </p:ext>
            </p:extLst>
          </p:nvPr>
        </p:nvGraphicFramePr>
        <p:xfrm>
          <a:off x="503058" y="1800243"/>
          <a:ext cx="7910044" cy="4356997"/>
        </p:xfrm>
        <a:graphic>
          <a:graphicData uri="http://schemas.openxmlformats.org/drawingml/2006/table">
            <a:tbl>
              <a:tblPr/>
              <a:tblGrid>
                <a:gridCol w="265082">
                  <a:extLst>
                    <a:ext uri="{9D8B030D-6E8A-4147-A177-3AD203B41FA5}">
                      <a16:colId xmlns:a16="http://schemas.microsoft.com/office/drawing/2014/main" val="2930737508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913374739"/>
                    </a:ext>
                  </a:extLst>
                </a:gridCol>
                <a:gridCol w="265082">
                  <a:extLst>
                    <a:ext uri="{9D8B030D-6E8A-4147-A177-3AD203B41FA5}">
                      <a16:colId xmlns:a16="http://schemas.microsoft.com/office/drawing/2014/main" val="309662017"/>
                    </a:ext>
                  </a:extLst>
                </a:gridCol>
                <a:gridCol w="2990122">
                  <a:extLst>
                    <a:ext uri="{9D8B030D-6E8A-4147-A177-3AD203B41FA5}">
                      <a16:colId xmlns:a16="http://schemas.microsoft.com/office/drawing/2014/main" val="1955456650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2791548980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3753770618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351081402"/>
                    </a:ext>
                  </a:extLst>
                </a:gridCol>
                <a:gridCol w="710420">
                  <a:extLst>
                    <a:ext uri="{9D8B030D-6E8A-4147-A177-3AD203B41FA5}">
                      <a16:colId xmlns:a16="http://schemas.microsoft.com/office/drawing/2014/main" val="560231953"/>
                    </a:ext>
                  </a:extLst>
                </a:gridCol>
                <a:gridCol w="646800">
                  <a:extLst>
                    <a:ext uri="{9D8B030D-6E8A-4147-A177-3AD203B41FA5}">
                      <a16:colId xmlns:a16="http://schemas.microsoft.com/office/drawing/2014/main" val="21539103"/>
                    </a:ext>
                  </a:extLst>
                </a:gridCol>
                <a:gridCol w="636196">
                  <a:extLst>
                    <a:ext uri="{9D8B030D-6E8A-4147-A177-3AD203B41FA5}">
                      <a16:colId xmlns:a16="http://schemas.microsoft.com/office/drawing/2014/main" val="4249235807"/>
                    </a:ext>
                  </a:extLst>
                </a:gridCol>
              </a:tblGrid>
              <a:tr h="1231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74939"/>
                  </a:ext>
                </a:extLst>
              </a:tr>
              <a:tr h="3771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929203"/>
                  </a:ext>
                </a:extLst>
              </a:tr>
              <a:tr h="1616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48.723.745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-5.347.331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28.631.472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170728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46.572.561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40.215.438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-6.357.123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22.415.864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56430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24289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51282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46.572.491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40.215.368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-6.357.123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22.415.864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99249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10.481.883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7.183.023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14168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3.744.579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3.244.579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1.499.078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42745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2.494.743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834.143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-1.660.600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766718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523.535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-428.014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52.866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917941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2.033.642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1.818.471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-215.171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828.649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449803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2.113.732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-443.430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1.316.092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63615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1.406.295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909.841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-496.454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205741"/>
                  </a:ext>
                </a:extLst>
              </a:tr>
              <a:tr h="246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1.266.929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797.803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-469.126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698.251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480516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2.906.087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2.089.297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-816.790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1.106.111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990788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2.738.770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1.973.932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424572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10.519.273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9.541.735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-977.538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5.148.501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558431"/>
                  </a:ext>
                </a:extLst>
              </a:tr>
              <a:tr h="246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4.706.217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4.356.217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1.783.355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74218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1.636.806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028930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14.972.596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47031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14.972.596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595902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7.496.515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5.220.123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03213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16900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77588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7.282.245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5.220.123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50887"/>
                  </a:ext>
                </a:extLst>
              </a:tr>
              <a:tr h="246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7.496.445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7.282.245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-214.200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5.220.123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09900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995.485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99548,5%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40407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1.009.792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995.485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99548,5%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14979"/>
                  </a:ext>
                </a:extLst>
              </a:tr>
              <a:tr h="1231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873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0772" y="1649850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1517AC3-C71C-4B95-BCAE-257F26FAE187}"/>
              </a:ext>
            </a:extLst>
          </p:cNvPr>
          <p:cNvSpPr txBox="1">
            <a:spLocks/>
          </p:cNvSpPr>
          <p:nvPr/>
        </p:nvSpPr>
        <p:spPr>
          <a:xfrm>
            <a:off x="323528" y="5500641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10970AE-4D97-46B0-8CCC-A0F20C43C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371586"/>
              </p:ext>
            </p:extLst>
          </p:nvPr>
        </p:nvGraphicFramePr>
        <p:xfrm>
          <a:off x="410772" y="1993287"/>
          <a:ext cx="7951179" cy="3472901"/>
        </p:xfrm>
        <a:graphic>
          <a:graphicData uri="http://schemas.openxmlformats.org/drawingml/2006/table">
            <a:tbl>
              <a:tblPr/>
              <a:tblGrid>
                <a:gridCol w="266461">
                  <a:extLst>
                    <a:ext uri="{9D8B030D-6E8A-4147-A177-3AD203B41FA5}">
                      <a16:colId xmlns:a16="http://schemas.microsoft.com/office/drawing/2014/main" val="853790640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3352588905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2161411830"/>
                    </a:ext>
                  </a:extLst>
                </a:gridCol>
                <a:gridCol w="3005672">
                  <a:extLst>
                    <a:ext uri="{9D8B030D-6E8A-4147-A177-3AD203B41FA5}">
                      <a16:colId xmlns:a16="http://schemas.microsoft.com/office/drawing/2014/main" val="4218802617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1323409001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258580567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3786604643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3425403447"/>
                    </a:ext>
                  </a:extLst>
                </a:gridCol>
                <a:gridCol w="650163">
                  <a:extLst>
                    <a:ext uri="{9D8B030D-6E8A-4147-A177-3AD203B41FA5}">
                      <a16:colId xmlns:a16="http://schemas.microsoft.com/office/drawing/2014/main" val="3045117931"/>
                    </a:ext>
                  </a:extLst>
                </a:gridCol>
                <a:gridCol w="639505">
                  <a:extLst>
                    <a:ext uri="{9D8B030D-6E8A-4147-A177-3AD203B41FA5}">
                      <a16:colId xmlns:a16="http://schemas.microsoft.com/office/drawing/2014/main" val="296325702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831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415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24.331.372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-2.903.831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11.396.558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1712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26.785.544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22.539.522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-4.246.022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9.757.567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05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725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26.785.474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22.324.731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-4.460.743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9.724.608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226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4.186.449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1.762.840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15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2.523.808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-444.067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595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716.229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56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6.940.337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6.842.857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2.829.120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6290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-232.820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47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2.379.847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-1.215.969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413.178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163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2.032.020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1.832.678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-199.342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04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1.942.150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36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3.445.190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-232.778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1.550.275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7097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912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94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6.486.756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3290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10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447.659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383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75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1.347.726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1.195.868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119586,8%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27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31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4065FE6-48E8-4FE5-BF6F-AA7B00C1F101}"/>
              </a:ext>
            </a:extLst>
          </p:cNvPr>
          <p:cNvSpPr txBox="1">
            <a:spLocks/>
          </p:cNvSpPr>
          <p:nvPr/>
        </p:nvSpPr>
        <p:spPr>
          <a:xfrm>
            <a:off x="495646" y="5458527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BBD3A5-A48B-4BB9-8B4A-6EBFB9F41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94152"/>
              </p:ext>
            </p:extLst>
          </p:nvPr>
        </p:nvGraphicFramePr>
        <p:xfrm>
          <a:off x="521257" y="1830411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70502652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85459010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813605409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50286964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52963024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34172158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8867660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403359960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988610482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749588555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113286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89600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64.039.917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4.099.849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47.765.175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060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52.905.689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5.106.404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40.732.792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5986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9076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695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47.799.215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52.905.619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5.106.404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40.732.792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3243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253.537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914492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6.650.844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5.608.893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-1.041.951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3.334.051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9007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36.112.616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43.052.970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6.940.354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35.906.621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2227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2.266.418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1.616.418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1.151.594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15159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288.955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146.956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-141.999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795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10.853.169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5391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10.853.169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90276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12.138.783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11.038.783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6.937.938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45189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1230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026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5.759.482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4.659.482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4.541.023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766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2.396.915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876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6.379.231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2.396.915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664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575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93.445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9444,5%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424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6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0853EC-C1D7-4989-8108-9905E7592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58447"/>
              </p:ext>
            </p:extLst>
          </p:nvPr>
        </p:nvGraphicFramePr>
        <p:xfrm>
          <a:off x="467543" y="2060848"/>
          <a:ext cx="7927199" cy="3379695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1083476616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3214477842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378193826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2599013128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4006402407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376012347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07628241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89927201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3531161280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704646821"/>
                    </a:ext>
                  </a:extLst>
                </a:gridCol>
              </a:tblGrid>
              <a:tr h="122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043377"/>
                  </a:ext>
                </a:extLst>
              </a:tr>
              <a:tr h="3749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487821"/>
                  </a:ext>
                </a:extLst>
              </a:tr>
              <a:tr h="1606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6.291.724.985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-6.805.515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5.566.809.134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73107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6.248.569.359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6.221.135.636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-27.433.723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5.499.877.868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999132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5.258.551.854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5.207.257.927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-51.293.927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4.640.279.417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46880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65.952.388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65.994.373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64.084.226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376025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3.709.507.718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3.690.683.648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-18.824.070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3.292.779.568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772162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15.207.196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7.447.062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-7.760.134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2.826.302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224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82.322.104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73.852.574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-8.469.530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63.197.511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43472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506.053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30714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36.695.791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32.982.617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54249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640648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37.003.058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33.003.058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32.735.209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269629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839.103.005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820.085.996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-19.017.009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719.529.607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52910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155.071.316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135.357.683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554345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316.879.047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323.613.878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6.734.831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296.727.594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41139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216.970.773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657478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257.240.184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216.970.773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912495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732.777.321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756.637.525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23.860.204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642.627.678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89624"/>
                  </a:ext>
                </a:extLst>
              </a:tr>
              <a:tr h="122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7.193.571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6.741.328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603075"/>
                  </a:ext>
                </a:extLst>
              </a:tr>
              <a:tr h="130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1.922.101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1.506.679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61324"/>
                  </a:ext>
                </a:extLst>
              </a:tr>
              <a:tr h="1300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21.196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3.176.000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2.091.382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719622"/>
                  </a:ext>
                </a:extLst>
              </a:tr>
              <a:tr h="244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8.211.963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5.731.990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74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79F2FCB-B080-41C6-82DE-09989ABED7DE}"/>
              </a:ext>
            </a:extLst>
          </p:cNvPr>
          <p:cNvSpPr txBox="1">
            <a:spLocks/>
          </p:cNvSpPr>
          <p:nvPr/>
        </p:nvSpPr>
        <p:spPr>
          <a:xfrm>
            <a:off x="443963" y="611370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C71FF4-E8D2-4694-AC67-99DA8F900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553871"/>
              </p:ext>
            </p:extLst>
          </p:nvPr>
        </p:nvGraphicFramePr>
        <p:xfrm>
          <a:off x="473432" y="1834688"/>
          <a:ext cx="7886698" cy="4290686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3105593680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781285611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2146862177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3951247581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812189977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695526145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2224647870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314888270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1311785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1219051977"/>
                    </a:ext>
                  </a:extLst>
                </a:gridCol>
              </a:tblGrid>
              <a:tr h="122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250422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612860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51.899.194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55.899.194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50.793.017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4277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57.295.635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59.710.942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2.415.307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45.081.477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1405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3.742.924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2.815.870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614789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801704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83466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5.055.229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4.155.229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-900.000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4.071.220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43685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400.001.793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362.660.937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1449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3.716.051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4.124.814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408.763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3.114.488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61908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39.784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059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4.338.735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10.266.872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5.928.137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3.692.235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78507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10.030.509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14.411.747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4.381.238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2.632.573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6654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10.310.329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14.761.088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4.450.759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2.774.007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12450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86.266.830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75.553.395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30451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80.257.651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72.175.502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76871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2.301.067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1.135.710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04135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146.146.311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7116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49.951.141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46.303.060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0005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44.679.998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38345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48.048.601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44.679.998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2385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63512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1.902.540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1.623.062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3495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32636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20.628.206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95968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119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FCB0840-F3DD-4914-ADB0-752B891E4609}"/>
              </a:ext>
            </a:extLst>
          </p:cNvPr>
          <p:cNvSpPr txBox="1">
            <a:spLocks/>
          </p:cNvSpPr>
          <p:nvPr/>
        </p:nvSpPr>
        <p:spPr>
          <a:xfrm>
            <a:off x="459580" y="376337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FDC3F52-0D85-4249-9D8B-843217145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67614"/>
              </p:ext>
            </p:extLst>
          </p:nvPr>
        </p:nvGraphicFramePr>
        <p:xfrm>
          <a:off x="482922" y="1964458"/>
          <a:ext cx="7886701" cy="172367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662884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823421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663115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339044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29911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171091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656478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9372597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864859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560619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5627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641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4.572.746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3.679.811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411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4.264.441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3.542.788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707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969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18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72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4.189.528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800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40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960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37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8585C1-2B46-4A62-B6F5-FCCD95440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69932"/>
              </p:ext>
            </p:extLst>
          </p:nvPr>
        </p:nvGraphicFramePr>
        <p:xfrm>
          <a:off x="529948" y="1859265"/>
          <a:ext cx="7927197" cy="2762462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05601329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426423266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777488951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408789305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8909984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52757530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10408788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832648893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13394365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5375028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0461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729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31.781.202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-803.612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27.828.369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567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26.298.836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25.737.840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23.035.290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92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5.974.321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5.212.424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-761.897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747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86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66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68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54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11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123.491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543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3778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94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155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-162.622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5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55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84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296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A31480-7C10-4E15-9E25-AA922CE25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01332"/>
              </p:ext>
            </p:extLst>
          </p:nvPr>
        </p:nvGraphicFramePr>
        <p:xfrm>
          <a:off x="466343" y="1826903"/>
          <a:ext cx="7886699" cy="352781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678672717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989963576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1191112098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701587480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49788990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63888740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910670097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114816758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102782046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2755692176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999452"/>
                  </a:ext>
                </a:extLst>
              </a:tr>
              <a:tr h="3854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442976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24.459.162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-18.885.029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17.445.539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9549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11.838.857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11.755.136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-83.721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10.238.806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7834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2.104.956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1.900.717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-204.239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1.118.360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92050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17.769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96216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17.769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16107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9.445.036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-9.477.600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4.918.135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45650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18.922.636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9.445.036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-9.477.600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4.918.135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18328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13.401.256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5.801.656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-7.599.600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2.993.157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239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4.406.619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2.706.619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1.853.396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868902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1.114.761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936.761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71.582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8812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5669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830.000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7846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26.251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9387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26.251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08595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475.742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325.976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-149.766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187.770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343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-37.615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2672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-5.223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68046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56.020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40.340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-15.680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9126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369.979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278.731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-91.248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169.371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6290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938.448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93844,8%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977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985.527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938.448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93844,8%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8728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-10.000.000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33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0692113"/>
              </p:ext>
            </p:extLst>
          </p:nvPr>
        </p:nvGraphicFramePr>
        <p:xfrm>
          <a:off x="1403647" y="1916831"/>
          <a:ext cx="6447600" cy="376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877" y="1417399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D22F08-5DB0-433F-A851-88BD7BBE6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52148"/>
              </p:ext>
            </p:extLst>
          </p:nvPr>
        </p:nvGraphicFramePr>
        <p:xfrm>
          <a:off x="470877" y="1750884"/>
          <a:ext cx="7886699" cy="314164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98729917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76884203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772375187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50953225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93321631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0316059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83611740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06001850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4141278298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2352325530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54414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39504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358.153.998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-4.039.521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321.636.454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1235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3.542.421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3.661.447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119.026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3.216.644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83493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966.063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900.583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-65.480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592.895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95634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343.821.139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342.254.293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-1.566.846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309.678.234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67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343.780.099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342.209.253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-1.570.846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309.636.380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6736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340.757.129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339.478.262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-1.278.867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307.768.711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9508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2.863.940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2.575.961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-287.979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9863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159.030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16835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41.854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339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41.854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49329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21.723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5531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7.182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-3.785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9681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54823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47.196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25.070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-22.126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9296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8.126.958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4412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8.126.958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9687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13.792.128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11.292.128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8.126.958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349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23449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64830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56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EC7A309-5E57-4625-9B75-7DE753DBA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41654"/>
              </p:ext>
            </p:extLst>
          </p:nvPr>
        </p:nvGraphicFramePr>
        <p:xfrm>
          <a:off x="482388" y="1841683"/>
          <a:ext cx="8050051" cy="3667556"/>
        </p:xfrm>
        <a:graphic>
          <a:graphicData uri="http://schemas.openxmlformats.org/drawingml/2006/table">
            <a:tbl>
              <a:tblPr/>
              <a:tblGrid>
                <a:gridCol w="269774">
                  <a:extLst>
                    <a:ext uri="{9D8B030D-6E8A-4147-A177-3AD203B41FA5}">
                      <a16:colId xmlns:a16="http://schemas.microsoft.com/office/drawing/2014/main" val="1059564953"/>
                    </a:ext>
                  </a:extLst>
                </a:gridCol>
                <a:gridCol w="269774">
                  <a:extLst>
                    <a:ext uri="{9D8B030D-6E8A-4147-A177-3AD203B41FA5}">
                      <a16:colId xmlns:a16="http://schemas.microsoft.com/office/drawing/2014/main" val="3598443724"/>
                    </a:ext>
                  </a:extLst>
                </a:gridCol>
                <a:gridCol w="269774">
                  <a:extLst>
                    <a:ext uri="{9D8B030D-6E8A-4147-A177-3AD203B41FA5}">
                      <a16:colId xmlns:a16="http://schemas.microsoft.com/office/drawing/2014/main" val="3353887401"/>
                    </a:ext>
                  </a:extLst>
                </a:gridCol>
                <a:gridCol w="3043048">
                  <a:extLst>
                    <a:ext uri="{9D8B030D-6E8A-4147-A177-3AD203B41FA5}">
                      <a16:colId xmlns:a16="http://schemas.microsoft.com/office/drawing/2014/main" val="1463344137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1661213113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1771713504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3940866466"/>
                    </a:ext>
                  </a:extLst>
                </a:gridCol>
                <a:gridCol w="722994">
                  <a:extLst>
                    <a:ext uri="{9D8B030D-6E8A-4147-A177-3AD203B41FA5}">
                      <a16:colId xmlns:a16="http://schemas.microsoft.com/office/drawing/2014/main" val="130294230"/>
                    </a:ext>
                  </a:extLst>
                </a:gridCol>
                <a:gridCol w="658248">
                  <a:extLst>
                    <a:ext uri="{9D8B030D-6E8A-4147-A177-3AD203B41FA5}">
                      <a16:colId xmlns:a16="http://schemas.microsoft.com/office/drawing/2014/main" val="13547231"/>
                    </a:ext>
                  </a:extLst>
                </a:gridCol>
                <a:gridCol w="647457">
                  <a:extLst>
                    <a:ext uri="{9D8B030D-6E8A-4147-A177-3AD203B41FA5}">
                      <a16:colId xmlns:a16="http://schemas.microsoft.com/office/drawing/2014/main" val="2555493069"/>
                    </a:ext>
                  </a:extLst>
                </a:gridCol>
              </a:tblGrid>
              <a:tr h="1264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103202"/>
                  </a:ext>
                </a:extLst>
              </a:tr>
              <a:tr h="3873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550538"/>
                  </a:ext>
                </a:extLst>
              </a:tr>
              <a:tr h="1660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728.164.191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23.061.111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653.952.648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971235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20.695.642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21.186.313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17.436.971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055527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5.600.403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5.472.158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4.290.710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31671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69479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832507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607.150.981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668426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674.860.420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674.102.867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607.150.981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097827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JUNJI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90.769.818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90.212.265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61.106.491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8480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869175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Educación Básica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349.611.747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330.886.812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56442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323.692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441230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5171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de Vacaciones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2.995.655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907867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Kinder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32.573.864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29.340.799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12986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Enseñanza Media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137.130.075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132.930.442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264843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Refuerzo Educativo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11573"/>
                  </a:ext>
                </a:extLst>
              </a:tr>
              <a:tr h="134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para Prekinder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28.903.958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24.095.218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797349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Alimentacion Especial para Estudiantes Adultos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5.471.716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986653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Alimentación para Actividades Extraescolares en liceos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08775"/>
                  </a:ext>
                </a:extLst>
              </a:tr>
              <a:tr h="2529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Reescolarización plan 12 años escolaridad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2124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96440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2.647.392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329675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Alimentación SENAME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56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1"/>
            <a:ext cx="8210798" cy="317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84" y="919994"/>
            <a:ext cx="80648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528DA25-EDE8-4473-871A-E0EE8221220E}"/>
              </a:ext>
            </a:extLst>
          </p:cNvPr>
          <p:cNvSpPr txBox="1">
            <a:spLocks/>
          </p:cNvSpPr>
          <p:nvPr/>
        </p:nvSpPr>
        <p:spPr>
          <a:xfrm>
            <a:off x="467544" y="4330177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9777F16-0C80-4EB8-8B88-27FD13B6E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932802"/>
              </p:ext>
            </p:extLst>
          </p:nvPr>
        </p:nvGraphicFramePr>
        <p:xfrm>
          <a:off x="539552" y="1876071"/>
          <a:ext cx="8064865" cy="2454106"/>
        </p:xfrm>
        <a:graphic>
          <a:graphicData uri="http://schemas.openxmlformats.org/drawingml/2006/table">
            <a:tbl>
              <a:tblPr/>
              <a:tblGrid>
                <a:gridCol w="270271">
                  <a:extLst>
                    <a:ext uri="{9D8B030D-6E8A-4147-A177-3AD203B41FA5}">
                      <a16:colId xmlns:a16="http://schemas.microsoft.com/office/drawing/2014/main" val="1480129361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498514663"/>
                    </a:ext>
                  </a:extLst>
                </a:gridCol>
                <a:gridCol w="270271">
                  <a:extLst>
                    <a:ext uri="{9D8B030D-6E8A-4147-A177-3AD203B41FA5}">
                      <a16:colId xmlns:a16="http://schemas.microsoft.com/office/drawing/2014/main" val="2208371678"/>
                    </a:ext>
                  </a:extLst>
                </a:gridCol>
                <a:gridCol w="3048648">
                  <a:extLst>
                    <a:ext uri="{9D8B030D-6E8A-4147-A177-3AD203B41FA5}">
                      <a16:colId xmlns:a16="http://schemas.microsoft.com/office/drawing/2014/main" val="3635115071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1499199977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1532267852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2189093339"/>
                    </a:ext>
                  </a:extLst>
                </a:gridCol>
                <a:gridCol w="724324">
                  <a:extLst>
                    <a:ext uri="{9D8B030D-6E8A-4147-A177-3AD203B41FA5}">
                      <a16:colId xmlns:a16="http://schemas.microsoft.com/office/drawing/2014/main" val="2778225176"/>
                    </a:ext>
                  </a:extLst>
                </a:gridCol>
                <a:gridCol w="659459">
                  <a:extLst>
                    <a:ext uri="{9D8B030D-6E8A-4147-A177-3AD203B41FA5}">
                      <a16:colId xmlns:a16="http://schemas.microsoft.com/office/drawing/2014/main" val="1971793300"/>
                    </a:ext>
                  </a:extLst>
                </a:gridCol>
                <a:gridCol w="648649">
                  <a:extLst>
                    <a:ext uri="{9D8B030D-6E8A-4147-A177-3AD203B41FA5}">
                      <a16:colId xmlns:a16="http://schemas.microsoft.com/office/drawing/2014/main" val="2850588497"/>
                    </a:ext>
                  </a:extLst>
                </a:gridCol>
              </a:tblGrid>
              <a:tr h="1284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48975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68150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873850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2.704.094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029053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10621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78378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50279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976786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666256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46718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84932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1.069.605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-220.500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714.904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70585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6565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1.889.514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1.139.514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8234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23.248.060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2324806,0%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31553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24.051.229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23.248.060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2324806,0%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11619"/>
                  </a:ext>
                </a:extLst>
              </a:tr>
              <a:tr h="1284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15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866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7218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F2DF97-E43F-4E4F-B091-1DA987B63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0554"/>
              </p:ext>
            </p:extLst>
          </p:nvPr>
        </p:nvGraphicFramePr>
        <p:xfrm>
          <a:off x="464715" y="1820578"/>
          <a:ext cx="7886701" cy="276246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494277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891258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293076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867715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33776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91653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06697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996153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1173488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185060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5147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37901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16.764.528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022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38.633.415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15.016.777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232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335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4.674.610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2.574.610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304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33.958.805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14.509.715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2304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10.612.768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7.912.768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1.603.259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213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8.228.179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6.128.179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40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11.969.117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46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523.863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198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11.267.837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37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11.267.837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31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24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98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985.382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11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10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174775,1%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97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686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0A63239-48C5-4C7C-B33D-BDA252CD2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285349"/>
              </p:ext>
            </p:extLst>
          </p:nvPr>
        </p:nvGraphicFramePr>
        <p:xfrm>
          <a:off x="494424" y="1772816"/>
          <a:ext cx="7886701" cy="327588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19981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273893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7664562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571907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025997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15276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578309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227976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7395555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5653784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23016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3594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312.787.739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777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319.368.314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316.588.294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-2.780.020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264.001.077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7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319.013.738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309.960.294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-9.053.444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263.791.718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12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26.788.766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46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9.720.882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26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8.591.613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8.246.613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3.137.961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096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4.040.509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166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29.576.116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29.176.116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26.202.686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298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21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211.612.236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202.512.216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-9.100.020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181.294.029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47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8.001.659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3.243.832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94135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4.079.745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3.079.745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2.650.310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86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3.307.749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603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586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144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por COVID 19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794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56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para la Prueba de Selección Universitaria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6.273.424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727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515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65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484784"/>
            <a:ext cx="7886701" cy="3051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81709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51FB2A9-620B-43CD-BC35-A70C4BC73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924878"/>
              </p:ext>
            </p:extLst>
          </p:nvPr>
        </p:nvGraphicFramePr>
        <p:xfrm>
          <a:off x="539551" y="1859284"/>
          <a:ext cx="7886701" cy="19793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380778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4817816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2244527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380256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976886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967076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96648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059822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6992468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840242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795080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49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94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9.398.069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0206"/>
                  </a:ext>
                </a:extLst>
              </a:tr>
              <a:tr h="1823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32.280.200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12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35.011.532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32.280.200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9179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 con excelencia, de Establecimientos de Educación Particular Subvencionados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7.865.974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7.030.294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09463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Acceso a TIC´s para Estudiantes de 7° Básico, de Establecimientos de Educación del Sector Municipal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25.249.906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3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763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16.506.462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1650646,2%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895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87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43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5D640D9-F7E1-46D5-BC64-AFC835A09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80970"/>
              </p:ext>
            </p:extLst>
          </p:nvPr>
        </p:nvGraphicFramePr>
        <p:xfrm>
          <a:off x="520857" y="1773746"/>
          <a:ext cx="7886701" cy="302216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10916253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064215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9801020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868465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378431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029796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91091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98305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178231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568668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2657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2914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630.319.334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497.693.407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411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233.512.553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243.175.734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9.663.181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215.889.758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04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47.619.519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54.440.300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6.820.781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37.650.780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460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11.472.442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10.652.165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-820.277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5.732.115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323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988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10.567.923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-820.277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5.732.115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541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233.748.919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207.249.711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51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11.710.238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38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13.763.650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11.710.238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12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219.985.269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195.539.473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054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212.106.060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189.439.694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41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5.933.658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4.577.888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97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2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67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487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419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1.047.057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2.107.158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898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820.277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897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767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4770BA8-3723-45DC-A5BF-442FF349E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62075"/>
              </p:ext>
            </p:extLst>
          </p:nvPr>
        </p:nvGraphicFramePr>
        <p:xfrm>
          <a:off x="562098" y="1844824"/>
          <a:ext cx="7886702" cy="2703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9565281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026969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69483148"/>
                    </a:ext>
                  </a:extLst>
                </a:gridCol>
                <a:gridCol w="2981300">
                  <a:extLst>
                    <a:ext uri="{9D8B030D-6E8A-4147-A177-3AD203B41FA5}">
                      <a16:colId xmlns:a16="http://schemas.microsoft.com/office/drawing/2014/main" val="7698759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362913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806618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41969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902110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489819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49888643"/>
                    </a:ext>
                  </a:extLst>
                </a:gridCol>
              </a:tblGrid>
              <a:tr h="1276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452121"/>
                  </a:ext>
                </a:extLst>
              </a:tr>
              <a:tr h="3667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737203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4.411.391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2.466.928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-1.944.463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1.093.527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451045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645089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1.698.231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-897.957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6838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491.422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-288.768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545306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740986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1.316.768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973268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-275.401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334118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48713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54.459.767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54.580.967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16.505.419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95392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4.360.169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07749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4.360.169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40382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21.239.400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-9.009.526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4.360.169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77741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8.965.045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7.104.748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12983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3.885.680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33209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83516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3.623.634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3.651.668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365166,8%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40521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35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944" y="166795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7BC6F4-7221-4543-B5D9-CA780410B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33645"/>
              </p:ext>
            </p:extLst>
          </p:nvPr>
        </p:nvGraphicFramePr>
        <p:xfrm>
          <a:off x="466057" y="1988842"/>
          <a:ext cx="7886700" cy="3120963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324950790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664828861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413288836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3641411975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80037025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86140213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987126925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87098335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3340775164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1725461851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765209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46974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21.346.850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3.282.307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13.529.549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3307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9.649.561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10.251.104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601.543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8.531.730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22284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1.631.772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4.331.772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1.173.905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49517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258.381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242.185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3667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97357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256.491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242.185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309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3.309.381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38374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6.116.246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3.309.381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43610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1.027.536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940.924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4815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4.852.164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2.133.630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9284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236.546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234.827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53950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44906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10.789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7590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395.794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-269.171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3531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100.167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61.444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-38.723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12.770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2137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0776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256.500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26.052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-230.448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6107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7793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249.935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7788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03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60" y="1484784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4D83E8-A41C-43BE-86AB-FEE7FBAC5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74430"/>
              </p:ext>
            </p:extLst>
          </p:nvPr>
        </p:nvGraphicFramePr>
        <p:xfrm>
          <a:off x="461760" y="1772816"/>
          <a:ext cx="7886701" cy="21132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153249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205180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51556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291428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154234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659852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65491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7132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8959674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197210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797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7937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761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480.853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16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88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725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21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97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37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87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90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19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894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7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28102"/>
              </p:ext>
            </p:extLst>
          </p:nvPr>
        </p:nvGraphicFramePr>
        <p:xfrm>
          <a:off x="467544" y="1700808"/>
          <a:ext cx="7992888" cy="397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8797" y="145428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3E83B20-EBD1-437F-90AE-3032ACE899B8}"/>
              </a:ext>
            </a:extLst>
          </p:cNvPr>
          <p:cNvSpPr txBox="1">
            <a:spLocks/>
          </p:cNvSpPr>
          <p:nvPr/>
        </p:nvSpPr>
        <p:spPr>
          <a:xfrm>
            <a:off x="461917" y="5038588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188B47-6638-47A8-8990-E136190C0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74565"/>
              </p:ext>
            </p:extLst>
          </p:nvPr>
        </p:nvGraphicFramePr>
        <p:xfrm>
          <a:off x="485259" y="1756730"/>
          <a:ext cx="7886701" cy="32818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1306789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772196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4565988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095529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764497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00541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092532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086555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8524764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923892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9316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928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024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-105.655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1.460.707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32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557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430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73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20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06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4268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041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779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12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91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665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861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84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64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589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37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60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459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77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395B73F-D046-4495-8C3A-76572714E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663935"/>
              </p:ext>
            </p:extLst>
          </p:nvPr>
        </p:nvGraphicFramePr>
        <p:xfrm>
          <a:off x="539552" y="1901774"/>
          <a:ext cx="7886701" cy="198336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524153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344937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5774364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918713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00569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43929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52184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31595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699916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871814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60664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7699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858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4.527.076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4.328.258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3.724.759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322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2.418.185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2.018.185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54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96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781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095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114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27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92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78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332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7FE8E5-23C7-4887-A837-27117D088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368438"/>
              </p:ext>
            </p:extLst>
          </p:nvPr>
        </p:nvGraphicFramePr>
        <p:xfrm>
          <a:off x="467543" y="1930577"/>
          <a:ext cx="7886701" cy="3652892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1117573390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12511515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3797821601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176306391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996532576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41842731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15865990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652424231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864728759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1683576623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776285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8210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400.736.808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-8.647.537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337.125.895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1409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264.174.602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263.958.093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-216.509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227.427.123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33323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60.965.173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60.465.173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56.033.133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55734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14.226.462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13.726.462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12.871.407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2517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4.284.570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1.847.734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45990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2.480.382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1.340.233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5364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39.973.759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14346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203.209.429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203.492.920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171.393.990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6979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203.209.419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171.169.555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08477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283.501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224.435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2244350,0%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0037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13.015.505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81095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13.015.505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7360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145.207.743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134.200.076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107.121.134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5534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78.746.889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73.496.889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60.321.887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5425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29.711.131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0974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5.547.045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66397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27.145.558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1188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16.343.155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11.093.155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3.465.198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48333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60.703.187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-5.757.667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46.799.247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39551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66.460.854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57.117.658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-9.343.196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43.667.408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4805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3.585.529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3.131.839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659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257763,8%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1635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2.576.638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2.577.638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257763,8%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75998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05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B974B0-527B-4C93-9CD1-5E6A4885E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63809"/>
              </p:ext>
            </p:extLst>
          </p:nvPr>
        </p:nvGraphicFramePr>
        <p:xfrm>
          <a:off x="474930" y="2060848"/>
          <a:ext cx="7886701" cy="198336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838400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214855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8507277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709824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961427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23522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27166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9336989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8248653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8666362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10486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679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227.025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256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238.032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55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284.617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367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2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225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03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212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14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2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25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97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959B5E-0BF7-4B4D-A29A-919B53A74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573676"/>
              </p:ext>
            </p:extLst>
          </p:nvPr>
        </p:nvGraphicFramePr>
        <p:xfrm>
          <a:off x="522455" y="2122916"/>
          <a:ext cx="7886701" cy="224306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179355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28723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7564230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757246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154475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939092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040175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12898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288718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995827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337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024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959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2.822.345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640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556.489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96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390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564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52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738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005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31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13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659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156.984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4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575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9E2C6B-14E5-42FF-A4E4-95F4752EB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94611"/>
              </p:ext>
            </p:extLst>
          </p:nvPr>
        </p:nvGraphicFramePr>
        <p:xfrm>
          <a:off x="469296" y="2018759"/>
          <a:ext cx="7921019" cy="2752266"/>
        </p:xfrm>
        <a:graphic>
          <a:graphicData uri="http://schemas.openxmlformats.org/drawingml/2006/table">
            <a:tbl>
              <a:tblPr/>
              <a:tblGrid>
                <a:gridCol w="265450">
                  <a:extLst>
                    <a:ext uri="{9D8B030D-6E8A-4147-A177-3AD203B41FA5}">
                      <a16:colId xmlns:a16="http://schemas.microsoft.com/office/drawing/2014/main" val="3495948434"/>
                    </a:ext>
                  </a:extLst>
                </a:gridCol>
                <a:gridCol w="265450">
                  <a:extLst>
                    <a:ext uri="{9D8B030D-6E8A-4147-A177-3AD203B41FA5}">
                      <a16:colId xmlns:a16="http://schemas.microsoft.com/office/drawing/2014/main" val="3436794313"/>
                    </a:ext>
                  </a:extLst>
                </a:gridCol>
                <a:gridCol w="265450">
                  <a:extLst>
                    <a:ext uri="{9D8B030D-6E8A-4147-A177-3AD203B41FA5}">
                      <a16:colId xmlns:a16="http://schemas.microsoft.com/office/drawing/2014/main" val="2582394849"/>
                    </a:ext>
                  </a:extLst>
                </a:gridCol>
                <a:gridCol w="2994273">
                  <a:extLst>
                    <a:ext uri="{9D8B030D-6E8A-4147-A177-3AD203B41FA5}">
                      <a16:colId xmlns:a16="http://schemas.microsoft.com/office/drawing/2014/main" val="1461198233"/>
                    </a:ext>
                  </a:extLst>
                </a:gridCol>
                <a:gridCol w="711405">
                  <a:extLst>
                    <a:ext uri="{9D8B030D-6E8A-4147-A177-3AD203B41FA5}">
                      <a16:colId xmlns:a16="http://schemas.microsoft.com/office/drawing/2014/main" val="3588002820"/>
                    </a:ext>
                  </a:extLst>
                </a:gridCol>
                <a:gridCol w="711405">
                  <a:extLst>
                    <a:ext uri="{9D8B030D-6E8A-4147-A177-3AD203B41FA5}">
                      <a16:colId xmlns:a16="http://schemas.microsoft.com/office/drawing/2014/main" val="1728887125"/>
                    </a:ext>
                  </a:extLst>
                </a:gridCol>
                <a:gridCol w="711405">
                  <a:extLst>
                    <a:ext uri="{9D8B030D-6E8A-4147-A177-3AD203B41FA5}">
                      <a16:colId xmlns:a16="http://schemas.microsoft.com/office/drawing/2014/main" val="3788746403"/>
                    </a:ext>
                  </a:extLst>
                </a:gridCol>
                <a:gridCol w="711405">
                  <a:extLst>
                    <a:ext uri="{9D8B030D-6E8A-4147-A177-3AD203B41FA5}">
                      <a16:colId xmlns:a16="http://schemas.microsoft.com/office/drawing/2014/main" val="2467478909"/>
                    </a:ext>
                  </a:extLst>
                </a:gridCol>
                <a:gridCol w="647697">
                  <a:extLst>
                    <a:ext uri="{9D8B030D-6E8A-4147-A177-3AD203B41FA5}">
                      <a16:colId xmlns:a16="http://schemas.microsoft.com/office/drawing/2014/main" val="456205788"/>
                    </a:ext>
                  </a:extLst>
                </a:gridCol>
                <a:gridCol w="637079">
                  <a:extLst>
                    <a:ext uri="{9D8B030D-6E8A-4147-A177-3AD203B41FA5}">
                      <a16:colId xmlns:a16="http://schemas.microsoft.com/office/drawing/2014/main" val="2609127354"/>
                    </a:ext>
                  </a:extLst>
                </a:gridCol>
              </a:tblGrid>
              <a:tr h="1274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971947"/>
                  </a:ext>
                </a:extLst>
              </a:tr>
              <a:tr h="3813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7158"/>
                  </a:ext>
                </a:extLst>
              </a:tr>
              <a:tr h="1634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64.041.596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51.301.180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67854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45.914.250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46.755.565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43.457.825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57952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7.741.735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7.781.255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3.703.988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956859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23345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719474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96797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136731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1719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486879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11394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53034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459187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34825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72522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6.236.863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5.486.863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990049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3.512.094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86182"/>
                  </a:ext>
                </a:extLst>
              </a:tr>
              <a:tr h="1274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1.989.106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3.512.094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66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EDC0488-0EDB-47E9-9917-F4B9A5A1B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18691"/>
              </p:ext>
            </p:extLst>
          </p:nvPr>
        </p:nvGraphicFramePr>
        <p:xfrm>
          <a:off x="509558" y="2006801"/>
          <a:ext cx="7886701" cy="224306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254959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781833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0959388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133365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4093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361040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078581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08782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724863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114686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4765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782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19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2.183.122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2.184.931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1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-28.217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8135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66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214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07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43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49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996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30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183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461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22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AC8127-796D-48FC-B776-0C03643F7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29697"/>
              </p:ext>
            </p:extLst>
          </p:nvPr>
        </p:nvGraphicFramePr>
        <p:xfrm>
          <a:off x="408110" y="2039968"/>
          <a:ext cx="7933508" cy="2906833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3022639463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921240563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486126958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3249184515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587332832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60815845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42648461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778420236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3920566709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2102790038"/>
                    </a:ext>
                  </a:extLst>
                </a:gridCol>
              </a:tblGrid>
              <a:tr h="130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71419"/>
                  </a:ext>
                </a:extLst>
              </a:tr>
              <a:tr h="3904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23080"/>
                  </a:ext>
                </a:extLst>
              </a:tr>
              <a:tr h="1673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42.216.455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31.026.961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99049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30.486.410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30.713.200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27.323.458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00376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4.989.299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2.246.238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840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890487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4689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827609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009695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43641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4145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210.859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263983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73185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067661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934721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57311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33154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5.120.587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4.620.587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927.269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24033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853479"/>
                  </a:ext>
                </a:extLst>
              </a:tr>
              <a:tr h="130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65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4" y="1787679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BD3F24-5842-461F-A40C-92836B3A3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2287"/>
              </p:ext>
            </p:extLst>
          </p:nvPr>
        </p:nvGraphicFramePr>
        <p:xfrm>
          <a:off x="484033" y="2166504"/>
          <a:ext cx="7886701" cy="224306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989182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401710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939995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937193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912272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163183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106384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1887998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7506515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659781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68466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4368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2678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2.066.318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1.546.259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787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09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19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0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550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03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70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68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53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6953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51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70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7281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132E90-C99C-4610-B6A0-38A7EF9ED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317164"/>
              </p:ext>
            </p:extLst>
          </p:nvPr>
        </p:nvGraphicFramePr>
        <p:xfrm>
          <a:off x="488160" y="2104448"/>
          <a:ext cx="7886701" cy="276246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267883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09878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3225545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758698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51194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36150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625117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840854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90761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470827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83742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942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44.147.187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33.639.130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360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28.708.157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28.935.928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26.765.438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33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6.420.842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2.985.077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56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574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212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394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169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58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376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37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01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14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605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733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5.633.219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947.326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5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2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2.643.674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2.669.825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531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799304"/>
              </p:ext>
            </p:extLst>
          </p:nvPr>
        </p:nvGraphicFramePr>
        <p:xfrm>
          <a:off x="516720" y="1988840"/>
          <a:ext cx="788652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711771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C9133B-BF1C-44F5-9FCB-115389F17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63917"/>
              </p:ext>
            </p:extLst>
          </p:nvPr>
        </p:nvGraphicFramePr>
        <p:xfrm>
          <a:off x="414160" y="2065472"/>
          <a:ext cx="7886701" cy="224306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723759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537777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3617540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874711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04360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763976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33221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9100031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4955341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849379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5089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0323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51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1.847.600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07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94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201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75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95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08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815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451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30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060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749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8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746" y="1772816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E52F7B5-82DB-4765-B01D-75CA17B34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91869"/>
              </p:ext>
            </p:extLst>
          </p:nvPr>
        </p:nvGraphicFramePr>
        <p:xfrm>
          <a:off x="484058" y="2125476"/>
          <a:ext cx="7886701" cy="276246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402622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805959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631921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281900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966686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2289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292476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13137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2431849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7326743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5815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669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37.088.109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25.885.972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23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22.216.698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22.976.360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22.963.368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137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7.694.080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7.725.569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1.499.515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067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82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95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64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47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395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104.019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424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44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4273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7675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94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094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5.762.689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4.462.689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057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08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57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9352" y="1772815"/>
            <a:ext cx="7880941" cy="1757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82562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247A212-9FF8-449D-921C-501D1831F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53479"/>
              </p:ext>
            </p:extLst>
          </p:nvPr>
        </p:nvGraphicFramePr>
        <p:xfrm>
          <a:off x="433593" y="2132856"/>
          <a:ext cx="7886701" cy="224306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891594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24448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4443116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596052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629107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565071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8760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5366196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4725741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415828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1977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27151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2.936.943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1.997.481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703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2.530.950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1.841.862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73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493.041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115.489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28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630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771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30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06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47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136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41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7450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485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72815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1425DE5-09A5-424E-AF1A-D2C7B1382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351951"/>
              </p:ext>
            </p:extLst>
          </p:nvPr>
        </p:nvGraphicFramePr>
        <p:xfrm>
          <a:off x="539552" y="2097463"/>
          <a:ext cx="7886701" cy="250276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920044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830380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1687379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6906116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58231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03384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72487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829760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788846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752173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9498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808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56.791.615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45.423.794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53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43.855.315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45.277.137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43.819.294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00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6.677.348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11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50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1.498.269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19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245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22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7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564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532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48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378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567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01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3.929.224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4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585D14-0689-435D-803D-2225E3655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07094"/>
              </p:ext>
            </p:extLst>
          </p:nvPr>
        </p:nvGraphicFramePr>
        <p:xfrm>
          <a:off x="475845" y="1848708"/>
          <a:ext cx="8032034" cy="2227183"/>
        </p:xfrm>
        <a:graphic>
          <a:graphicData uri="http://schemas.openxmlformats.org/drawingml/2006/table">
            <a:tbl>
              <a:tblPr/>
              <a:tblGrid>
                <a:gridCol w="269170">
                  <a:extLst>
                    <a:ext uri="{9D8B030D-6E8A-4147-A177-3AD203B41FA5}">
                      <a16:colId xmlns:a16="http://schemas.microsoft.com/office/drawing/2014/main" val="3425025080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274981449"/>
                    </a:ext>
                  </a:extLst>
                </a:gridCol>
                <a:gridCol w="269170">
                  <a:extLst>
                    <a:ext uri="{9D8B030D-6E8A-4147-A177-3AD203B41FA5}">
                      <a16:colId xmlns:a16="http://schemas.microsoft.com/office/drawing/2014/main" val="116460805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450822090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769395682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77351261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26083670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393131666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1117048641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1619426639"/>
                    </a:ext>
                  </a:extLst>
                </a:gridCol>
              </a:tblGrid>
              <a:tr h="1261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183189"/>
                  </a:ext>
                </a:extLst>
              </a:tr>
              <a:tr h="3774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90865"/>
                  </a:ext>
                </a:extLst>
              </a:tr>
              <a:tr h="1617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1.733.945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5193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2.070.143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1.984.477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5218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48981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667359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77018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82887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871442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31528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47171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03938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35555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599883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13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05456CE-4A52-40F8-944F-876E896D0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78728"/>
              </p:ext>
            </p:extLst>
          </p:nvPr>
        </p:nvGraphicFramePr>
        <p:xfrm>
          <a:off x="494676" y="1878476"/>
          <a:ext cx="8013707" cy="2491305"/>
        </p:xfrm>
        <a:graphic>
          <a:graphicData uri="http://schemas.openxmlformats.org/drawingml/2006/table">
            <a:tbl>
              <a:tblPr/>
              <a:tblGrid>
                <a:gridCol w="268556">
                  <a:extLst>
                    <a:ext uri="{9D8B030D-6E8A-4147-A177-3AD203B41FA5}">
                      <a16:colId xmlns:a16="http://schemas.microsoft.com/office/drawing/2014/main" val="3739790758"/>
                    </a:ext>
                  </a:extLst>
                </a:gridCol>
                <a:gridCol w="268556">
                  <a:extLst>
                    <a:ext uri="{9D8B030D-6E8A-4147-A177-3AD203B41FA5}">
                      <a16:colId xmlns:a16="http://schemas.microsoft.com/office/drawing/2014/main" val="1175669600"/>
                    </a:ext>
                  </a:extLst>
                </a:gridCol>
                <a:gridCol w="268556">
                  <a:extLst>
                    <a:ext uri="{9D8B030D-6E8A-4147-A177-3AD203B41FA5}">
                      <a16:colId xmlns:a16="http://schemas.microsoft.com/office/drawing/2014/main" val="584024667"/>
                    </a:ext>
                  </a:extLst>
                </a:gridCol>
                <a:gridCol w="3029309">
                  <a:extLst>
                    <a:ext uri="{9D8B030D-6E8A-4147-A177-3AD203B41FA5}">
                      <a16:colId xmlns:a16="http://schemas.microsoft.com/office/drawing/2014/main" val="2984016240"/>
                    </a:ext>
                  </a:extLst>
                </a:gridCol>
                <a:gridCol w="719730">
                  <a:extLst>
                    <a:ext uri="{9D8B030D-6E8A-4147-A177-3AD203B41FA5}">
                      <a16:colId xmlns:a16="http://schemas.microsoft.com/office/drawing/2014/main" val="2948338072"/>
                    </a:ext>
                  </a:extLst>
                </a:gridCol>
                <a:gridCol w="719730">
                  <a:extLst>
                    <a:ext uri="{9D8B030D-6E8A-4147-A177-3AD203B41FA5}">
                      <a16:colId xmlns:a16="http://schemas.microsoft.com/office/drawing/2014/main" val="3294628621"/>
                    </a:ext>
                  </a:extLst>
                </a:gridCol>
                <a:gridCol w="719730">
                  <a:extLst>
                    <a:ext uri="{9D8B030D-6E8A-4147-A177-3AD203B41FA5}">
                      <a16:colId xmlns:a16="http://schemas.microsoft.com/office/drawing/2014/main" val="464558085"/>
                    </a:ext>
                  </a:extLst>
                </a:gridCol>
                <a:gridCol w="719730">
                  <a:extLst>
                    <a:ext uri="{9D8B030D-6E8A-4147-A177-3AD203B41FA5}">
                      <a16:colId xmlns:a16="http://schemas.microsoft.com/office/drawing/2014/main" val="4034108832"/>
                    </a:ext>
                  </a:extLst>
                </a:gridCol>
                <a:gridCol w="655276">
                  <a:extLst>
                    <a:ext uri="{9D8B030D-6E8A-4147-A177-3AD203B41FA5}">
                      <a16:colId xmlns:a16="http://schemas.microsoft.com/office/drawing/2014/main" val="2872788230"/>
                    </a:ext>
                  </a:extLst>
                </a:gridCol>
                <a:gridCol w="644534">
                  <a:extLst>
                    <a:ext uri="{9D8B030D-6E8A-4147-A177-3AD203B41FA5}">
                      <a16:colId xmlns:a16="http://schemas.microsoft.com/office/drawing/2014/main" val="997323461"/>
                    </a:ext>
                  </a:extLst>
                </a:gridCol>
              </a:tblGrid>
              <a:tr h="1271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773356"/>
                  </a:ext>
                </a:extLst>
              </a:tr>
              <a:tr h="3804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22174"/>
                  </a:ext>
                </a:extLst>
              </a:tr>
              <a:tr h="1630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37.359.037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28.683.481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50709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29.401.875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30.044.739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26.448.251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84794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3.385.829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3.398.672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874420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934680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6577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531136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107036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184504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236.565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04989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38316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64917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95297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5019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899804"/>
                  </a:ext>
                </a:extLst>
              </a:tr>
              <a:tr h="1271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3.368.499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5807A84-FAB1-4292-AEC0-23F8637B2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13049"/>
              </p:ext>
            </p:extLst>
          </p:nvPr>
        </p:nvGraphicFramePr>
        <p:xfrm>
          <a:off x="522972" y="2106917"/>
          <a:ext cx="8009468" cy="2366304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1846216631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2896016650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380256273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val="463094245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2999235693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93021884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757006613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059321044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1872825034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1225570609"/>
                    </a:ext>
                  </a:extLst>
                </a:gridCol>
              </a:tblGrid>
              <a:tr h="1283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815944"/>
                  </a:ext>
                </a:extLst>
              </a:tr>
              <a:tr h="3838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736874"/>
                  </a:ext>
                </a:extLst>
              </a:tr>
              <a:tr h="1645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1.941.767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52515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48287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535.236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473.388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127373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76998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492489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38277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239313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34357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803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28659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61695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593777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139387"/>
                  </a:ext>
                </a:extLst>
              </a:tr>
              <a:tr h="1283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376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525F13A-081C-4B17-B148-A56819F98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19005"/>
              </p:ext>
            </p:extLst>
          </p:nvPr>
        </p:nvGraphicFramePr>
        <p:xfrm>
          <a:off x="520695" y="2159638"/>
          <a:ext cx="7937461" cy="2618442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2557560556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163766700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862238422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3496272267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161669364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637961939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7204547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999742572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1143282556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404846908"/>
                    </a:ext>
                  </a:extLst>
                </a:gridCol>
              </a:tblGrid>
              <a:tr h="1265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093224"/>
                  </a:ext>
                </a:extLst>
              </a:tr>
              <a:tr h="37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60165"/>
                  </a:ext>
                </a:extLst>
              </a:tr>
              <a:tr h="1622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53.585.121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41.498.450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462579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39.601.535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40.621.363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1.019.828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39.371.063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816585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7.372.438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7.406.694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1.393.521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574799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143519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132434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1.649.911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37479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684880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35339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17747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29089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947009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667698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57182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281788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40576"/>
                  </a:ext>
                </a:extLst>
              </a:tr>
              <a:tr h="126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4.607.533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0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0FF39A4-E64F-415F-910A-8DA314FAA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47442"/>
              </p:ext>
            </p:extLst>
          </p:nvPr>
        </p:nvGraphicFramePr>
        <p:xfrm>
          <a:off x="522972" y="2088824"/>
          <a:ext cx="8039154" cy="1847238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253527870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747593134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2359198356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2692502182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351518981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920868278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4169557331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168803224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2183506101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3084172870"/>
                    </a:ext>
                  </a:extLst>
                </a:gridCol>
              </a:tblGrid>
              <a:tr h="1283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62424"/>
                  </a:ext>
                </a:extLst>
              </a:tr>
              <a:tr h="3841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33663"/>
                  </a:ext>
                </a:extLst>
              </a:tr>
              <a:tr h="1646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379.921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05513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676.761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757772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231.499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48886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32610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606614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04079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039515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851320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49527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860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1CE98D-2A4C-457D-A505-E8C8F202B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50882"/>
              </p:ext>
            </p:extLst>
          </p:nvPr>
        </p:nvGraphicFramePr>
        <p:xfrm>
          <a:off x="522972" y="2107280"/>
          <a:ext cx="8064897" cy="1844580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10441524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014847494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58115677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428270372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59761979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43837260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2150962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8762094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156416729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462560039"/>
                    </a:ext>
                  </a:extLst>
                </a:gridCol>
              </a:tblGrid>
              <a:tr h="1277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598785"/>
                  </a:ext>
                </a:extLst>
              </a:tr>
              <a:tr h="382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51369"/>
                  </a:ext>
                </a:extLst>
              </a:tr>
              <a:tr h="1638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86574"/>
                  </a:ext>
                </a:extLst>
              </a:tr>
              <a:tr h="1277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553.019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06595"/>
                  </a:ext>
                </a:extLst>
              </a:tr>
              <a:tr h="1277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12445"/>
                  </a:ext>
                </a:extLst>
              </a:tr>
              <a:tr h="1277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6618"/>
                  </a:ext>
                </a:extLst>
              </a:tr>
              <a:tr h="1277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897320"/>
                  </a:ext>
                </a:extLst>
              </a:tr>
              <a:tr h="1277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45294"/>
                  </a:ext>
                </a:extLst>
              </a:tr>
              <a:tr h="1277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516842"/>
                  </a:ext>
                </a:extLst>
              </a:tr>
              <a:tr h="1277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748005"/>
                  </a:ext>
                </a:extLst>
              </a:tr>
              <a:tr h="1277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14061"/>
                  </a:ext>
                </a:extLst>
              </a:tr>
              <a:tr h="1277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3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NOVIEMBREDE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682781"/>
              </p:ext>
            </p:extLst>
          </p:nvPr>
        </p:nvGraphicFramePr>
        <p:xfrm>
          <a:off x="467544" y="2060848"/>
          <a:ext cx="7920880" cy="358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16386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CF2DDE-A704-4A2C-892F-59DAF2823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362311"/>
              </p:ext>
            </p:extLst>
          </p:nvPr>
        </p:nvGraphicFramePr>
        <p:xfrm>
          <a:off x="517523" y="2154371"/>
          <a:ext cx="8130964" cy="1831163"/>
        </p:xfrm>
        <a:graphic>
          <a:graphicData uri="http://schemas.openxmlformats.org/drawingml/2006/table">
            <a:tbl>
              <a:tblPr/>
              <a:tblGrid>
                <a:gridCol w="272486">
                  <a:extLst>
                    <a:ext uri="{9D8B030D-6E8A-4147-A177-3AD203B41FA5}">
                      <a16:colId xmlns:a16="http://schemas.microsoft.com/office/drawing/2014/main" val="2492416079"/>
                    </a:ext>
                  </a:extLst>
                </a:gridCol>
                <a:gridCol w="272486">
                  <a:extLst>
                    <a:ext uri="{9D8B030D-6E8A-4147-A177-3AD203B41FA5}">
                      <a16:colId xmlns:a16="http://schemas.microsoft.com/office/drawing/2014/main" val="1917347877"/>
                    </a:ext>
                  </a:extLst>
                </a:gridCol>
                <a:gridCol w="272486">
                  <a:extLst>
                    <a:ext uri="{9D8B030D-6E8A-4147-A177-3AD203B41FA5}">
                      <a16:colId xmlns:a16="http://schemas.microsoft.com/office/drawing/2014/main" val="1532504153"/>
                    </a:ext>
                  </a:extLst>
                </a:gridCol>
                <a:gridCol w="3073633">
                  <a:extLst>
                    <a:ext uri="{9D8B030D-6E8A-4147-A177-3AD203B41FA5}">
                      <a16:colId xmlns:a16="http://schemas.microsoft.com/office/drawing/2014/main" val="715835691"/>
                    </a:ext>
                  </a:extLst>
                </a:gridCol>
                <a:gridCol w="730261">
                  <a:extLst>
                    <a:ext uri="{9D8B030D-6E8A-4147-A177-3AD203B41FA5}">
                      <a16:colId xmlns:a16="http://schemas.microsoft.com/office/drawing/2014/main" val="3420462869"/>
                    </a:ext>
                  </a:extLst>
                </a:gridCol>
                <a:gridCol w="730261">
                  <a:extLst>
                    <a:ext uri="{9D8B030D-6E8A-4147-A177-3AD203B41FA5}">
                      <a16:colId xmlns:a16="http://schemas.microsoft.com/office/drawing/2014/main" val="295813552"/>
                    </a:ext>
                  </a:extLst>
                </a:gridCol>
                <a:gridCol w="730261">
                  <a:extLst>
                    <a:ext uri="{9D8B030D-6E8A-4147-A177-3AD203B41FA5}">
                      <a16:colId xmlns:a16="http://schemas.microsoft.com/office/drawing/2014/main" val="2634269188"/>
                    </a:ext>
                  </a:extLst>
                </a:gridCol>
                <a:gridCol w="730261">
                  <a:extLst>
                    <a:ext uri="{9D8B030D-6E8A-4147-A177-3AD203B41FA5}">
                      <a16:colId xmlns:a16="http://schemas.microsoft.com/office/drawing/2014/main" val="2104478740"/>
                    </a:ext>
                  </a:extLst>
                </a:gridCol>
                <a:gridCol w="664864">
                  <a:extLst>
                    <a:ext uri="{9D8B030D-6E8A-4147-A177-3AD203B41FA5}">
                      <a16:colId xmlns:a16="http://schemas.microsoft.com/office/drawing/2014/main" val="341142228"/>
                    </a:ext>
                  </a:extLst>
                </a:gridCol>
                <a:gridCol w="653965">
                  <a:extLst>
                    <a:ext uri="{9D8B030D-6E8A-4147-A177-3AD203B41FA5}">
                      <a16:colId xmlns:a16="http://schemas.microsoft.com/office/drawing/2014/main" val="713631984"/>
                    </a:ext>
                  </a:extLst>
                </a:gridCol>
              </a:tblGrid>
              <a:tr h="1244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741824"/>
                  </a:ext>
                </a:extLst>
              </a:tr>
              <a:tr h="3723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24927"/>
                  </a:ext>
                </a:extLst>
              </a:tr>
              <a:tr h="1595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90803"/>
                  </a:ext>
                </a:extLst>
              </a:tr>
              <a:tr h="124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339929"/>
                  </a:ext>
                </a:extLst>
              </a:tr>
              <a:tr h="124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23575"/>
                  </a:ext>
                </a:extLst>
              </a:tr>
              <a:tr h="124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99048"/>
                  </a:ext>
                </a:extLst>
              </a:tr>
              <a:tr h="124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04371"/>
                  </a:ext>
                </a:extLst>
              </a:tr>
              <a:tr h="124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707050"/>
                  </a:ext>
                </a:extLst>
              </a:tr>
              <a:tr h="124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855799"/>
                  </a:ext>
                </a:extLst>
              </a:tr>
              <a:tr h="124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11196"/>
                  </a:ext>
                </a:extLst>
              </a:tr>
              <a:tr h="124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6139"/>
                  </a:ext>
                </a:extLst>
              </a:tr>
              <a:tr h="1244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041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448FC2-D9B3-452D-AA45-8CB92C7A2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09271"/>
              </p:ext>
            </p:extLst>
          </p:nvPr>
        </p:nvGraphicFramePr>
        <p:xfrm>
          <a:off x="522931" y="2139822"/>
          <a:ext cx="8081517" cy="1832699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2388749096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470786666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146549287"/>
                    </a:ext>
                  </a:extLst>
                </a:gridCol>
                <a:gridCol w="3054941">
                  <a:extLst>
                    <a:ext uri="{9D8B030D-6E8A-4147-A177-3AD203B41FA5}">
                      <a16:colId xmlns:a16="http://schemas.microsoft.com/office/drawing/2014/main" val="820678558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918605304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08098717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6115526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503260602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1194219306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2263637462"/>
                    </a:ext>
                  </a:extLst>
                </a:gridCol>
              </a:tblGrid>
              <a:tr h="1249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24820"/>
                  </a:ext>
                </a:extLst>
              </a:tr>
              <a:tr h="3738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716557"/>
                  </a:ext>
                </a:extLst>
              </a:tr>
              <a:tr h="1602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024700"/>
                  </a:ext>
                </a:extLst>
              </a:tr>
              <a:tr h="124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688288"/>
                  </a:ext>
                </a:extLst>
              </a:tr>
              <a:tr h="124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63585"/>
                  </a:ext>
                </a:extLst>
              </a:tr>
              <a:tr h="124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521921"/>
                  </a:ext>
                </a:extLst>
              </a:tr>
              <a:tr h="124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68996"/>
                  </a:ext>
                </a:extLst>
              </a:tr>
              <a:tr h="124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875454"/>
                  </a:ext>
                </a:extLst>
              </a:tr>
              <a:tr h="124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151251"/>
                  </a:ext>
                </a:extLst>
              </a:tr>
              <a:tr h="124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031759"/>
                  </a:ext>
                </a:extLst>
              </a:tr>
              <a:tr h="124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60579"/>
                  </a:ext>
                </a:extLst>
              </a:tr>
              <a:tr h="124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68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B1C907C-9B73-4A42-A595-4A529E047BFE}"/>
              </a:ext>
            </a:extLst>
          </p:cNvPr>
          <p:cNvSpPr txBox="1">
            <a:spLocks/>
          </p:cNvSpPr>
          <p:nvPr/>
        </p:nvSpPr>
        <p:spPr>
          <a:xfrm>
            <a:off x="432006" y="4772404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A991D4A-5660-44A9-B260-DC5C3F120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09179"/>
              </p:ext>
            </p:extLst>
          </p:nvPr>
        </p:nvGraphicFramePr>
        <p:xfrm>
          <a:off x="450725" y="1860423"/>
          <a:ext cx="7917580" cy="2892311"/>
        </p:xfrm>
        <a:graphic>
          <a:graphicData uri="http://schemas.openxmlformats.org/drawingml/2006/table">
            <a:tbl>
              <a:tblPr/>
              <a:tblGrid>
                <a:gridCol w="265335">
                  <a:extLst>
                    <a:ext uri="{9D8B030D-6E8A-4147-A177-3AD203B41FA5}">
                      <a16:colId xmlns:a16="http://schemas.microsoft.com/office/drawing/2014/main" val="4016335942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1822672502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3394796923"/>
                    </a:ext>
                  </a:extLst>
                </a:gridCol>
                <a:gridCol w="2992972">
                  <a:extLst>
                    <a:ext uri="{9D8B030D-6E8A-4147-A177-3AD203B41FA5}">
                      <a16:colId xmlns:a16="http://schemas.microsoft.com/office/drawing/2014/main" val="1592779502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684404306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4182698745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394597636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2528694520"/>
                    </a:ext>
                  </a:extLst>
                </a:gridCol>
                <a:gridCol w="647416">
                  <a:extLst>
                    <a:ext uri="{9D8B030D-6E8A-4147-A177-3AD203B41FA5}">
                      <a16:colId xmlns:a16="http://schemas.microsoft.com/office/drawing/2014/main" val="2557343935"/>
                    </a:ext>
                  </a:extLst>
                </a:gridCol>
                <a:gridCol w="636803">
                  <a:extLst>
                    <a:ext uri="{9D8B030D-6E8A-4147-A177-3AD203B41FA5}">
                      <a16:colId xmlns:a16="http://schemas.microsoft.com/office/drawing/2014/main" val="37896186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010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896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9.153.210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304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5.432.072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-157.248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4.247.327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46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807.755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341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04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4.124.708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13.424.033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83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78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85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9.299.325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263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804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005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48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7836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51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86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02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917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79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40E0342-A481-42AB-A88A-2702751B204C}"/>
              </a:ext>
            </a:extLst>
          </p:cNvPr>
          <p:cNvSpPr txBox="1">
            <a:spLocks/>
          </p:cNvSpPr>
          <p:nvPr/>
        </p:nvSpPr>
        <p:spPr>
          <a:xfrm>
            <a:off x="494551" y="6162113"/>
            <a:ext cx="7595902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F13605E-4B33-49DA-92AC-CD5B636E2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86696"/>
              </p:ext>
            </p:extLst>
          </p:nvPr>
        </p:nvGraphicFramePr>
        <p:xfrm>
          <a:off x="513999" y="1838565"/>
          <a:ext cx="7863915" cy="4354200"/>
        </p:xfrm>
        <a:graphic>
          <a:graphicData uri="http://schemas.openxmlformats.org/drawingml/2006/table">
            <a:tbl>
              <a:tblPr/>
              <a:tblGrid>
                <a:gridCol w="263536">
                  <a:extLst>
                    <a:ext uri="{9D8B030D-6E8A-4147-A177-3AD203B41FA5}">
                      <a16:colId xmlns:a16="http://schemas.microsoft.com/office/drawing/2014/main" val="4042036353"/>
                    </a:ext>
                  </a:extLst>
                </a:gridCol>
                <a:gridCol w="263536">
                  <a:extLst>
                    <a:ext uri="{9D8B030D-6E8A-4147-A177-3AD203B41FA5}">
                      <a16:colId xmlns:a16="http://schemas.microsoft.com/office/drawing/2014/main" val="2774979656"/>
                    </a:ext>
                  </a:extLst>
                </a:gridCol>
                <a:gridCol w="263536">
                  <a:extLst>
                    <a:ext uri="{9D8B030D-6E8A-4147-A177-3AD203B41FA5}">
                      <a16:colId xmlns:a16="http://schemas.microsoft.com/office/drawing/2014/main" val="13700553"/>
                    </a:ext>
                  </a:extLst>
                </a:gridCol>
                <a:gridCol w="2972685">
                  <a:extLst>
                    <a:ext uri="{9D8B030D-6E8A-4147-A177-3AD203B41FA5}">
                      <a16:colId xmlns:a16="http://schemas.microsoft.com/office/drawing/2014/main" val="2411398170"/>
                    </a:ext>
                  </a:extLst>
                </a:gridCol>
                <a:gridCol w="706277">
                  <a:extLst>
                    <a:ext uri="{9D8B030D-6E8A-4147-A177-3AD203B41FA5}">
                      <a16:colId xmlns:a16="http://schemas.microsoft.com/office/drawing/2014/main" val="3591562201"/>
                    </a:ext>
                  </a:extLst>
                </a:gridCol>
                <a:gridCol w="706277">
                  <a:extLst>
                    <a:ext uri="{9D8B030D-6E8A-4147-A177-3AD203B41FA5}">
                      <a16:colId xmlns:a16="http://schemas.microsoft.com/office/drawing/2014/main" val="3064531437"/>
                    </a:ext>
                  </a:extLst>
                </a:gridCol>
                <a:gridCol w="706277">
                  <a:extLst>
                    <a:ext uri="{9D8B030D-6E8A-4147-A177-3AD203B41FA5}">
                      <a16:colId xmlns:a16="http://schemas.microsoft.com/office/drawing/2014/main" val="502452963"/>
                    </a:ext>
                  </a:extLst>
                </a:gridCol>
                <a:gridCol w="706277">
                  <a:extLst>
                    <a:ext uri="{9D8B030D-6E8A-4147-A177-3AD203B41FA5}">
                      <a16:colId xmlns:a16="http://schemas.microsoft.com/office/drawing/2014/main" val="3956236959"/>
                    </a:ext>
                  </a:extLst>
                </a:gridCol>
                <a:gridCol w="643028">
                  <a:extLst>
                    <a:ext uri="{9D8B030D-6E8A-4147-A177-3AD203B41FA5}">
                      <a16:colId xmlns:a16="http://schemas.microsoft.com/office/drawing/2014/main" val="4029006864"/>
                    </a:ext>
                  </a:extLst>
                </a:gridCol>
                <a:gridCol w="632486">
                  <a:extLst>
                    <a:ext uri="{9D8B030D-6E8A-4147-A177-3AD203B41FA5}">
                      <a16:colId xmlns:a16="http://schemas.microsoft.com/office/drawing/2014/main" val="2413947758"/>
                    </a:ext>
                  </a:extLst>
                </a:gridCol>
              </a:tblGrid>
              <a:tr h="1230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251608"/>
                  </a:ext>
                </a:extLst>
              </a:tr>
              <a:tr h="376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638"/>
                  </a:ext>
                </a:extLst>
              </a:tr>
              <a:tr h="161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304.844.892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-7.062.797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234.742.480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49632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257.398.782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207.938.735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422049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262.202.365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257.398.782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-4.803.583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207.938.735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02193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144.584.017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145.448.932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864.915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137.481.917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044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3.570.106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2.805.486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-764.620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200.663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61252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10.729.026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197785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3.151.994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3.115.128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-36.866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2.336.343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351650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6.467.806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6.510.084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4.477.729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563252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19.777.302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492649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37.449.896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35.810.291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07277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20.807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14552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5.571.344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5.013.750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52837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02893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6.034.111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2.933.639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42335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16.089.846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8.955.377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99547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8.618.400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3.447.360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-5.171.040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332885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722196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1.069.993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54825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45.887.405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-3.291.878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25.770.081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61233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49.179.283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45.887.405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-3.291.878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25.770.081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828896"/>
                  </a:ext>
                </a:extLst>
              </a:tr>
              <a:tr h="2461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1.377.750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922.886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-454.864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40970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334.245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084718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1.426.815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980.899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304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22.054.418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21.088.851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27407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13.146.343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10.146.343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3.700.331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62506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11.002.698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758516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525.041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1.557.705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1.033.664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13193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524.041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82731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1.032.664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1.033.664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103366,4%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626874"/>
                  </a:ext>
                </a:extLst>
              </a:tr>
              <a:tr h="1230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743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28ADF91-1C48-4C72-BE90-D9CFF9C07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52364"/>
              </p:ext>
            </p:extLst>
          </p:nvPr>
        </p:nvGraphicFramePr>
        <p:xfrm>
          <a:off x="466662" y="1947159"/>
          <a:ext cx="8065781" cy="3514046"/>
        </p:xfrm>
        <a:graphic>
          <a:graphicData uri="http://schemas.openxmlformats.org/drawingml/2006/table">
            <a:tbl>
              <a:tblPr/>
              <a:tblGrid>
                <a:gridCol w="270301">
                  <a:extLst>
                    <a:ext uri="{9D8B030D-6E8A-4147-A177-3AD203B41FA5}">
                      <a16:colId xmlns:a16="http://schemas.microsoft.com/office/drawing/2014/main" val="2879049916"/>
                    </a:ext>
                  </a:extLst>
                </a:gridCol>
                <a:gridCol w="270301">
                  <a:extLst>
                    <a:ext uri="{9D8B030D-6E8A-4147-A177-3AD203B41FA5}">
                      <a16:colId xmlns:a16="http://schemas.microsoft.com/office/drawing/2014/main" val="1888651321"/>
                    </a:ext>
                  </a:extLst>
                </a:gridCol>
                <a:gridCol w="270301">
                  <a:extLst>
                    <a:ext uri="{9D8B030D-6E8A-4147-A177-3AD203B41FA5}">
                      <a16:colId xmlns:a16="http://schemas.microsoft.com/office/drawing/2014/main" val="1432433484"/>
                    </a:ext>
                  </a:extLst>
                </a:gridCol>
                <a:gridCol w="3048994">
                  <a:extLst>
                    <a:ext uri="{9D8B030D-6E8A-4147-A177-3AD203B41FA5}">
                      <a16:colId xmlns:a16="http://schemas.microsoft.com/office/drawing/2014/main" val="2712770702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4022672339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3938859553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2444251807"/>
                    </a:ext>
                  </a:extLst>
                </a:gridCol>
                <a:gridCol w="724407">
                  <a:extLst>
                    <a:ext uri="{9D8B030D-6E8A-4147-A177-3AD203B41FA5}">
                      <a16:colId xmlns:a16="http://schemas.microsoft.com/office/drawing/2014/main" val="892419549"/>
                    </a:ext>
                  </a:extLst>
                </a:gridCol>
                <a:gridCol w="659534">
                  <a:extLst>
                    <a:ext uri="{9D8B030D-6E8A-4147-A177-3AD203B41FA5}">
                      <a16:colId xmlns:a16="http://schemas.microsoft.com/office/drawing/2014/main" val="3782998256"/>
                    </a:ext>
                  </a:extLst>
                </a:gridCol>
                <a:gridCol w="648722">
                  <a:extLst>
                    <a:ext uri="{9D8B030D-6E8A-4147-A177-3AD203B41FA5}">
                      <a16:colId xmlns:a16="http://schemas.microsoft.com/office/drawing/2014/main" val="1194326135"/>
                    </a:ext>
                  </a:extLst>
                </a:gridCol>
              </a:tblGrid>
              <a:tr h="1276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42300"/>
                  </a:ext>
                </a:extLst>
              </a:tr>
              <a:tr h="3819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710448"/>
                  </a:ext>
                </a:extLst>
              </a:tr>
              <a:tr h="1637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2.207.814.121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-9.899.907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1.798.066.757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49539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1.593.780.684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1.579.839.710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-13.940.974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1.305.327.166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543314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38520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1.333.800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74486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1.592.446.884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1.578.505.910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-13.940.974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1.303.993.366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991442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17.702.743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12.542.312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64068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99.033.830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98.168.915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92.647.456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1357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759.082.361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752.267.793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-6.814.568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640.120.139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97753"/>
                  </a:ext>
                </a:extLst>
              </a:tr>
              <a:tr h="249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356.994.024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353.830.135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-3.163.889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44791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252.050.669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188.972.095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074427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4.643.733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344163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3.897.602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-3.097.602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45711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74952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D.F.L. (Ed.) N° 4, de 1981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331276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31.700.126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518980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205747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1.614.040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289697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38.552.744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18.443.237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71827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7.988.405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6.989.857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81485"/>
                  </a:ext>
                </a:extLst>
              </a:tr>
              <a:tr h="249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654203"/>
                  </a:ext>
                </a:extLst>
              </a:tr>
              <a:tr h="1276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Beneficio Extraordinario Ley N°20.027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12.763.600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28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C6A5E1B-39F9-4B4A-8DCD-D60F5C8AFCAA}"/>
              </a:ext>
            </a:extLst>
          </p:cNvPr>
          <p:cNvSpPr txBox="1">
            <a:spLocks/>
          </p:cNvSpPr>
          <p:nvPr/>
        </p:nvSpPr>
        <p:spPr>
          <a:xfrm>
            <a:off x="462336" y="4754399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8BAC2DB-01B2-4B23-B9D5-18E6730BB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51441"/>
              </p:ext>
            </p:extLst>
          </p:nvPr>
        </p:nvGraphicFramePr>
        <p:xfrm>
          <a:off x="507176" y="1793381"/>
          <a:ext cx="7989995" cy="2974587"/>
        </p:xfrm>
        <a:graphic>
          <a:graphicData uri="http://schemas.openxmlformats.org/drawingml/2006/table">
            <a:tbl>
              <a:tblPr/>
              <a:tblGrid>
                <a:gridCol w="267762">
                  <a:extLst>
                    <a:ext uri="{9D8B030D-6E8A-4147-A177-3AD203B41FA5}">
                      <a16:colId xmlns:a16="http://schemas.microsoft.com/office/drawing/2014/main" val="963754031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3704029710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2688211900"/>
                    </a:ext>
                  </a:extLst>
                </a:gridCol>
                <a:gridCol w="3020345">
                  <a:extLst>
                    <a:ext uri="{9D8B030D-6E8A-4147-A177-3AD203B41FA5}">
                      <a16:colId xmlns:a16="http://schemas.microsoft.com/office/drawing/2014/main" val="3916632909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1217468625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298871747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1499535174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2650569080"/>
                    </a:ext>
                  </a:extLst>
                </a:gridCol>
                <a:gridCol w="653337">
                  <a:extLst>
                    <a:ext uri="{9D8B030D-6E8A-4147-A177-3AD203B41FA5}">
                      <a16:colId xmlns:a16="http://schemas.microsoft.com/office/drawing/2014/main" val="3032834903"/>
                    </a:ext>
                  </a:extLst>
                </a:gridCol>
                <a:gridCol w="642627">
                  <a:extLst>
                    <a:ext uri="{9D8B030D-6E8A-4147-A177-3AD203B41FA5}">
                      <a16:colId xmlns:a16="http://schemas.microsoft.com/office/drawing/2014/main" val="17629352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4489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400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877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961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345.197.816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296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345.197.816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299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14.332.826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-715.264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12.331.211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26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15.048.090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14.332.826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-715.264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12.331.211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5522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2.655.143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244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97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1.951.784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170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84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Universidades art.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352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8.424.089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087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142.441.262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147.197.593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135.210.564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492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114.488.061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112.788.049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814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4.433.883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5.453.883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5.449.394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75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23.366.111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13.084.878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809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7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3.736.331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3.737.330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373733,0%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16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6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48470F0-7DA7-463B-AEFA-70F6AB97E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84277"/>
              </p:ext>
            </p:extLst>
          </p:nvPr>
        </p:nvGraphicFramePr>
        <p:xfrm>
          <a:off x="479024" y="1799619"/>
          <a:ext cx="8032391" cy="2233464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1697278626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2396144349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865800421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1445224789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905220937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585122285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99630448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1835998617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2278669530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521770053"/>
                    </a:ext>
                  </a:extLst>
                </a:gridCol>
              </a:tblGrid>
              <a:tr h="127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504207"/>
                  </a:ext>
                </a:extLst>
              </a:tr>
              <a:tr h="381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941660"/>
                  </a:ext>
                </a:extLst>
              </a:tr>
              <a:tr h="1636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19381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2.426.241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-73.554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833108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50505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970356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397263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843192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549298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682394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468432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40542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526995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429249"/>
                  </a:ext>
                </a:extLst>
              </a:tr>
              <a:tr h="1276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97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600" y="1412776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16C08849-D941-4888-B6B0-FA83A063920F}"/>
              </a:ext>
            </a:extLst>
          </p:cNvPr>
          <p:cNvSpPr txBox="1">
            <a:spLocks/>
          </p:cNvSpPr>
          <p:nvPr/>
        </p:nvSpPr>
        <p:spPr>
          <a:xfrm>
            <a:off x="466601" y="4074228"/>
            <a:ext cx="7886701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8131D1-3F85-4037-AE4D-314ABA37B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74728"/>
              </p:ext>
            </p:extLst>
          </p:nvPr>
        </p:nvGraphicFramePr>
        <p:xfrm>
          <a:off x="466600" y="1735120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2238644447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3246862841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1936131331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3082718244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2973082306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3136575280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1181990581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3434760314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565892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977822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11.687.865.633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11.680.324.124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-7.541.509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9.968.281.168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38743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677.015.981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687.502.279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10.486.298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609.947.976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9105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129.032.617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136.959.158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7.926.541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76.297.190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2867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20.477.601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23.536.152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3.058.551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9.544.846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90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9.811.453.659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9.741.399.015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-70.054.644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8.456.904.831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5888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83.850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248.705.234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296607,3%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296607,3%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7635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226.780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1.651.633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1.424.853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2.710.978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19656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13.628.554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10.400.098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-3.228.456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4.936.596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6253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466.442.992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345.197.816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226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94.032.256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85.927.260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-8.104.996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20.738.896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3570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316.848.583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291.002.548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-25.846.035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220.604.728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16243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148.580.260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235.314.266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86.734.006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221.355.511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8221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10.042.500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-9.937.627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26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8866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DD20059-DBCB-4A84-9B62-79154EE1C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063294"/>
              </p:ext>
            </p:extLst>
          </p:nvPr>
        </p:nvGraphicFramePr>
        <p:xfrm>
          <a:off x="525849" y="1763607"/>
          <a:ext cx="7886698" cy="3330785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68204458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506537157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03119631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06093810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4284509056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453304905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731952360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2719567717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298211538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815266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37031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6.578.189.967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6.563.418.141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-14.771.826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5.761.647.984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5016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133.943.478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130.025.376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-3.918.102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103.365.834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36353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54.071.076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48.723.745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-5.347.331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28.631.472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8157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27.235.203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24.331.372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-2.903.831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11.396.558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90391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59.940.068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64.039.917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4.099.849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47.765.175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81459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6.298.530.500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6.291.724.985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-6.805.515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5.566.809.134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98383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4.469.642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4.572.746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3.679.811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5189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32.584.814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31.781.202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-803.612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27.828.369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96122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43.344.191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24.459.162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-18.885.029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17.445.539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1919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362.193.519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358.153.998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-4.039.521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321.636.454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8194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1.099.105.723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1.129.961.527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30.855.804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983.504.915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65995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705.103.080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728.164.191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23.061.111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653.952.648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99191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39.620.797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33.690.048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-5.930.749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16.764.528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4506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354.381.846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368.107.288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13.725.442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312.787.739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77763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639.110.070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651.666.184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12.556.114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511.222.956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3868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621.045.527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630.319.334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9.273.807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497.693.407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8687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18.064.543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21.346.850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3.282.307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13.529.549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6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8C6FF7-F093-47A0-9C91-110F3D534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70550"/>
              </p:ext>
            </p:extLst>
          </p:nvPr>
        </p:nvGraphicFramePr>
        <p:xfrm>
          <a:off x="460035" y="1844825"/>
          <a:ext cx="7856383" cy="4360033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479396224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593665216"/>
                    </a:ext>
                  </a:extLst>
                </a:gridCol>
                <a:gridCol w="3072815">
                  <a:extLst>
                    <a:ext uri="{9D8B030D-6E8A-4147-A177-3AD203B41FA5}">
                      <a16:colId xmlns:a16="http://schemas.microsoft.com/office/drawing/2014/main" val="4284372894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406254938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284280785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178606622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629719606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2644132408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3197091940"/>
                    </a:ext>
                  </a:extLst>
                </a:gridCol>
              </a:tblGrid>
              <a:tr h="1602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43014"/>
                  </a:ext>
                </a:extLst>
              </a:tr>
              <a:tr h="3845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419245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707.388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744.880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37.492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434.019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68765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2.322.512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2.226.995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-95.517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1.661.185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51131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416.996.246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407.716.270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-9.279.976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342.320.229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0313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7.066.961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6.557.248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-509.713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4.967.309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5448"/>
                  </a:ext>
                </a:extLst>
              </a:tr>
              <a:tr h="1301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409.384.345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400.736.808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-8.647.537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337.125.895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1047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422.214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-122.726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227.025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12017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65.207.061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67.460.898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2.253.837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54.058.936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20223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3.316.006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3.419.302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2.757.756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845978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61.891.055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64.041.596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2.150.541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51.301.180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414411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44.607.172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44.770.444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33.068.541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49169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2.578.202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2.553.989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2.041.580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937516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42.028.970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42.216.455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187.485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31.026.961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73940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44.249.837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46.600.036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2.350.199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35.650.465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09620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2.452.849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-81.454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2.011.335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610381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41.715.534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44.147.187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2.431.653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33.639.130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785001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39.680.140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39.984.372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304.232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27.933.256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3237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3.051.484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2.896.263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-155.221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2.047.284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27225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36.628.656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37.088.109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459.453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25.885.972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454571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59.379.444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59.728.558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349.114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47.421.275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58484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3.070.839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2.936.943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-133.896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1.997.481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472243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56.308.605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56.791.615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483.010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45.423.794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6731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39.779.928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39.810.586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30.658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30.417.426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456810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2.607.198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2.451.549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-155.649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1.733.945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183201"/>
                  </a:ext>
                </a:extLst>
              </a:tr>
              <a:tr h="160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37.172.730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37.359.037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186.307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28.683.481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66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NOVIEMBREDE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115DAB-4174-4E23-A8A9-31D36337D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8332"/>
              </p:ext>
            </p:extLst>
          </p:nvPr>
        </p:nvGraphicFramePr>
        <p:xfrm>
          <a:off x="464626" y="1818130"/>
          <a:ext cx="7922608" cy="3314377"/>
        </p:xfrm>
        <a:graphic>
          <a:graphicData uri="http://schemas.openxmlformats.org/drawingml/2006/table">
            <a:tbl>
              <a:tblPr/>
              <a:tblGrid>
                <a:gridCol w="274709">
                  <a:extLst>
                    <a:ext uri="{9D8B030D-6E8A-4147-A177-3AD203B41FA5}">
                      <a16:colId xmlns:a16="http://schemas.microsoft.com/office/drawing/2014/main" val="2303066483"/>
                    </a:ext>
                  </a:extLst>
                </a:gridCol>
                <a:gridCol w="274709">
                  <a:extLst>
                    <a:ext uri="{9D8B030D-6E8A-4147-A177-3AD203B41FA5}">
                      <a16:colId xmlns:a16="http://schemas.microsoft.com/office/drawing/2014/main" val="1977456282"/>
                    </a:ext>
                  </a:extLst>
                </a:gridCol>
                <a:gridCol w="3098719">
                  <a:extLst>
                    <a:ext uri="{9D8B030D-6E8A-4147-A177-3AD203B41FA5}">
                      <a16:colId xmlns:a16="http://schemas.microsoft.com/office/drawing/2014/main" val="1114724610"/>
                    </a:ext>
                  </a:extLst>
                </a:gridCol>
                <a:gridCol w="736220">
                  <a:extLst>
                    <a:ext uri="{9D8B030D-6E8A-4147-A177-3AD203B41FA5}">
                      <a16:colId xmlns:a16="http://schemas.microsoft.com/office/drawing/2014/main" val="142314349"/>
                    </a:ext>
                  </a:extLst>
                </a:gridCol>
                <a:gridCol w="736220">
                  <a:extLst>
                    <a:ext uri="{9D8B030D-6E8A-4147-A177-3AD203B41FA5}">
                      <a16:colId xmlns:a16="http://schemas.microsoft.com/office/drawing/2014/main" val="5642295"/>
                    </a:ext>
                  </a:extLst>
                </a:gridCol>
                <a:gridCol w="736220">
                  <a:extLst>
                    <a:ext uri="{9D8B030D-6E8A-4147-A177-3AD203B41FA5}">
                      <a16:colId xmlns:a16="http://schemas.microsoft.com/office/drawing/2014/main" val="987500519"/>
                    </a:ext>
                  </a:extLst>
                </a:gridCol>
                <a:gridCol w="736220">
                  <a:extLst>
                    <a:ext uri="{9D8B030D-6E8A-4147-A177-3AD203B41FA5}">
                      <a16:colId xmlns:a16="http://schemas.microsoft.com/office/drawing/2014/main" val="1741520378"/>
                    </a:ext>
                  </a:extLst>
                </a:gridCol>
                <a:gridCol w="670290">
                  <a:extLst>
                    <a:ext uri="{9D8B030D-6E8A-4147-A177-3AD203B41FA5}">
                      <a16:colId xmlns:a16="http://schemas.microsoft.com/office/drawing/2014/main" val="3890290329"/>
                    </a:ext>
                  </a:extLst>
                </a:gridCol>
                <a:gridCol w="659301">
                  <a:extLst>
                    <a:ext uri="{9D8B030D-6E8A-4147-A177-3AD203B41FA5}">
                      <a16:colId xmlns:a16="http://schemas.microsoft.com/office/drawing/2014/main" val="1947294930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87860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21989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57.096.706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56.965.512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-131.194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43.440.217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445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3.596.269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3.380.391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-215.878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1.941.767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8728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53.500.437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53.585.121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41.498.450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08761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379.921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0285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1.093.997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1.049.427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-44.570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379.921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439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4821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874.101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802.942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-71.159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7550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2190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4379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410.192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94819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677.459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410.192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374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2.540.014.395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2.532.821.737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-7.192.658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2.041.962.447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2907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10.392.678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20.162.724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9.770.046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9.153.210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1423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311.907.689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304.844.892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-7.062.797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234.742.480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5046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2.217.714.028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2.207.814.121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-9.899.907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1.798.066.757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5740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2.036.266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55737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2.921.453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2.036.266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559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17291</Words>
  <Application>Microsoft Office PowerPoint</Application>
  <PresentationFormat>Presentación en pantalla (4:3)</PresentationFormat>
  <Paragraphs>9552</Paragraphs>
  <Slides>56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NOVIEMBRE DE 2020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NOVIEMBREDE 2020  PARTIDA 09 MINISTERIO DE EDUCACIÓN</vt:lpstr>
      <vt:lpstr>EJECUCIÓN ACUMULADA DE GASTOS A NOVIEMBREDE 2020  PARTIDA 09 RESUMEN POR CAPÍTULOS</vt:lpstr>
      <vt:lpstr>EJECUCIÓN ACUMULADA DE GASTOS A NOVIEMBREDE 2020  PARTIDA 09 RESUMEN POR CAPÍTULOS</vt:lpstr>
      <vt:lpstr>EJECUCIÓN ACUMULADA DE GASTOS A NOVIEMBREDE 2020  PARTIDA 09 RESUMEN POR CAPÍTULOS</vt:lpstr>
      <vt:lpstr>EJECUCIÓN ACUMULADA DE GASTOS A NOVIEMBREDE 2020  PARTIDA 09. CAPÍTULO 01. PROGRAMA 01:  SUBSECRETARÍA DE EDUCACIÓN</vt:lpstr>
      <vt:lpstr>EJECUCIÓN ACUMULADA DE GASTOS A NOVIEMBREDE 2020  PARTIDA 09. CAPÍTULO 01. PROGRAMA 01:  SUBSECRETARÍA DE EDUCACIÓN</vt:lpstr>
      <vt:lpstr>EJECUCIÓN ACUMULADA DE GASTOS A NOVIEMBREDE 2020  PARTIDA 09. CAPÍTULO 01. PROGRAMA 03:  MEJORAMIENTO DE LA CALIDAD DE LA EDUCACIÓN</vt:lpstr>
      <vt:lpstr>EJECUCIÓN ACUMULADA DE GASTOS A NOVIEMBREDE 2020  PARTIDA 09. CAPÍTULO 01. PROGRAMA 04: DESARROLLO PROFESIONAL DOCENTE Y DIRECTIVO</vt:lpstr>
      <vt:lpstr>EJECUCIÓN ACUMULADA DE GASTOS A NOVIEMBREDE 2020  PARTIDA 09. CAPÍTULO 01. PROGRAMA 11: RECURSOS EDUCATIVOS</vt:lpstr>
      <vt:lpstr>EJECUCIÓN ACUMULADA DE GASTOS A NOVIEMBREDE 2020  PARTIDA 09. CAPÍTULO 01. PROGRAMA 20: SUBVENCIONES A LOS ESTABLECIMIENTOS EDUCACIONALES</vt:lpstr>
      <vt:lpstr>EJECUCIÓN ACUMULADA DE GASTOS A NOVIEMBREDE 2020  PARTIDA 09. CAPÍTULO 01. PROGRAMA 20: SUBVENCIONES A LOS ESTABLECIMIENTOS EDUCACIONALES</vt:lpstr>
      <vt:lpstr>EJECUCIÓN ACUMULADA DE GASTOS A NOVIEMBREDE 2020  PARTIDA 09. CAPÍTULO 01. PROGRAMA 21: GESTIÓN DE SUBVENCIONES A ESTABLECIMIENTOS EDUCACIONALES</vt:lpstr>
      <vt:lpstr>EJECUCIÓN ACUMULADA DE GASTOS A NOVIEMBREDE 2020  PARTIDA 09. CAPÍTULO 02. PROGRAMA 01: SUPERINTENDENCIA DE EDUCACIÓN</vt:lpstr>
      <vt:lpstr>EJECUCIÓN ACUMULADA DE GASTOS A NOVIEMBREDE 2020  PARTIDA 09. CAPÍTULO 03. PROGRAMA 01: AGENCIA DE CALIDAD DE LA EDUCACIÓN</vt:lpstr>
      <vt:lpstr>EJECUCIÓN ACUMULADA DE GASTOS A NOVIEMBREDE 2020  PARTIDA 09. CAPÍTULO 04. PROGRAMA 01: SUBSECRETARÍA DE EDUCACIÓN PARVULARIA</vt:lpstr>
      <vt:lpstr>EJECUCIÓN ACUMULADA DE GASTOS A NOVIEMBREDE 2020  PARTIDA 09. CAPÍTULO 09. PROGRAMA 01: JUNTA NACIONAL DE AUXILIO ESCOLAR Y BECAS</vt:lpstr>
      <vt:lpstr>EJECUCIÓN ACUMULADA DE GASTOS A NOVIEMBREDE 2020  PARTIDA 09. CAPÍTULO 09. PROGRAMA 01: JUNTA NACIONAL DE AUXILIO ESCOLAR Y BECAS</vt:lpstr>
      <vt:lpstr>EJECUCIÓN ACUMULADA DE GASTOS A NOVIEMBREDE 2020  PARTIDA 09. CAPÍTULO 09. PROGRAMA 02: SALUD ESCOLAR</vt:lpstr>
      <vt:lpstr>EJECUCIÓN ACUMULADA DE GASTOS A NOVIEMBREDE 2020  PARTIDA 09. CAPÍTULO 09. PROGRAMA 03: BECAS Y ASISTENCIALIDAD ESTUDIANTIL</vt:lpstr>
      <vt:lpstr>EJECUCIÓN ACUMULADA DE GASTOS A NOVIEMBREDE 2020  PARTIDA 09. CAPÍTULO 09. PROGRAMA 03: BECAS Y ASISTENCIALIDAD ESTUDIANTIL</vt:lpstr>
      <vt:lpstr>EJECUCIÓN ACUMULADA DE GASTOS A NOVIEMBREDE 2020  PARTIDA 09. CAPÍTULO 11. PROGRAMA 01: JUNTA NACIONAL DE JARDINES INFANTILES</vt:lpstr>
      <vt:lpstr>EJECUCIÓN ACUMULADA DE GASTOS A NOVIEMBREDE 2020  PARTIDA 09. CAPÍTULO 11. PROGRAMA 01: JUNTA NACIONAL DE JARDINES INFANTILES</vt:lpstr>
      <vt:lpstr>EJECUCIÓN ACUMULADA DE GASTOS A NOVIEMBREDE 2020  PARTIDA 09. CAPÍTULO 11. PROGRAMA 02: PROGRAMAS ALTERNATIVOS DE ENSEÑANZA PRE-ESCOLAR</vt:lpstr>
      <vt:lpstr>EJECUCIÓN ACUMULADA DE GASTOS A NOVIEMBREDE 2020  PARTIDA 09. CAPÍTULO 13. PROGRAMA 01: CONSEJO DE RECTORES</vt:lpstr>
      <vt:lpstr>EJECUCIÓN ACUMULADA DE GASTOS A NOVIEMBREDE 2020  PARTIDA 09. CAPÍTULO 15. PROGRAMA 01: CONSEJO NACIONAL DE EDUCACIÓN</vt:lpstr>
      <vt:lpstr>EJECUCIÓN ACUMULADA DE GASTOS A NOVIEMBREDE 2020  PARTIDA 09. CAPÍTULO 17. PROGRAMA 01: DIRECCIÓN DE EDUCACIÓN PÚBLICA</vt:lpstr>
      <vt:lpstr>EJECUCIÓN ACUMULADA DE GASTOS A NOVIEMBREDE 2020  PARTIDA 09. CAPÍTULO 17. PROGRAMA 02: FORTALECIMIENTO DE LA EDUCACIÓN ESCOLAR PÚBLICA</vt:lpstr>
      <vt:lpstr>EJECUCIÓN ACUMULADA DE GASTOS A NOVIEMBREDE 2020  PARTIDA 09. CAPÍTULO 17. PROGRAMA 03: APOYO A LA IMPLEMENTACIÓN DE LOS SERVICIOS LOCALES DE EDUCACIÓN</vt:lpstr>
      <vt:lpstr>EJECUCIÓN ACUMULADA DE GASTOS A NOVIEMBREDE 2020  PARTIDA 09. CAPÍTULO 18. PROGRAMA 01: SERVICIO LOCAL DE EDUCACIÓN BARRANCAS, GASTOS ADMINISTRATIVOS</vt:lpstr>
      <vt:lpstr>EJECUCIÓN ACUMULADA DE GASTOS A NOVIEMBREDE 2020  PARTIDA 09. CAPÍTULO 18. PROGRAMA 02: SERVICIO LOCAL DE EDUCACIÓN BARRANCAS, SERVICIO EDUCATIVO</vt:lpstr>
      <vt:lpstr>EJECUCIÓN ACUMULADA DE GASTOS A NOVIEMBREDE 2020  PARTIDA 09. CAPÍTULO 19. PROGRAMA 01: SERVICIO LOCAL DE EDUCACIÓN PUERTO CORDILLERA, GASTOS ADMINISTRATIVOS</vt:lpstr>
      <vt:lpstr>EJECUCIÓN ACUMULADA DE GASTOS A NOVIEMBREDE 2020  PARTIDA 09. CAPÍTULO 19. PROGRAMA 02: SERVICIO LOCAL DE EDUCACIÓN PUERTO CORDILLERA, SERVICIO EDUCATIVO</vt:lpstr>
      <vt:lpstr>EJECUCIÓN ACUMULADA DE GASTOS A NOVIEMBREDE 2020  PARTIDA 09. CAPÍTULO 21. PROGRAMA 01: SERVICIO LOCAL DE EDUCACIÓN HUASCO, GASTOS ADMINISTRATIVOS</vt:lpstr>
      <vt:lpstr>EJECUCIÓN ACUMULADA DE GASTOS A NOVIEMBREDE 2020  PARTIDA 09. CAPÍTULO 21. PROGRAMA 02: SERVICIO LOCAL DE EDUCACIÓN HUASCO, SERVICIO EDUCATIVO</vt:lpstr>
      <vt:lpstr>EJECUCIÓN ACUMULADA DE GASTOS A NOVIEMBREDE 2020  PARTIDA 09. CAPÍTULO 22. PROGRAMA 01: SERVICIO LOCAL DE EDUCACIÓN COSTA ARAUCANÍA, GASTOS ADMINISTRATIVOS</vt:lpstr>
      <vt:lpstr>EJECUCIÓN ACUMULADA DE GASTOS A NOVIEMBREDE 2020  PARTIDA 09. CAPÍTULO 22. PROGRAMA 02: SERVICIO LOCAL DE EDUCACIÓN COSTA ARAUCANÍA, SERVICIO EDUCATIVO</vt:lpstr>
      <vt:lpstr>EJECUCIÓN ACUMULADA DE GASTOS A NOVIEMBREDE 2020  PARTIDA 09. CAPÍTULO 23. PROGRAMA 01: SERVICIO LOCAL DE EDUCACIÓN CHINCHORRO, GASTOS ADMINISTRATIVOS</vt:lpstr>
      <vt:lpstr>EJECUCIÓN ACUMULADA DE GASTOS A NOVIEMBREDE 2020  PARTIDA 09. CAPÍTULO 23. PROGRAMA 02: SERVICIO LOCAL DE EDUCACIÓN CHINCHORRO, SERVICIO EDUCATIVO</vt:lpstr>
      <vt:lpstr>EJECUCIÓN ACUMULADA DE GASTOS A NOVIEMBREDE 2020  PARTIDA 09. CAPÍTULO 24. PROGRAMA 01: GABRIELA MISTRAL, GASTOS ADMINISTRATIVOS</vt:lpstr>
      <vt:lpstr>EJECUCIÓN ACUMULADA DE GASTOS A NOVIEMBREDE 2020  PARTIDA 09. CAPÍTULO 24. PROGRAMA 02: GABRIELA MISTRAL, SERVICIO EDUCATIVO</vt:lpstr>
      <vt:lpstr>EJECUCIÓN ACUMULADA DE GASTOS A NOVIEMBREDE 2020  PARTIDA 09. CAPÍTULO 25. PROGRAMA 01: SERVICIO LOCAL DE EDUCACIÓN ANDALÍEN SUR, GASTOS ADMINISTRATIVOS</vt:lpstr>
      <vt:lpstr>EJECUCIÓN ACUMULADA DE GASTOS A NOVIEMBREDE 2020  PARTIDA 09. CAPÍTULO 25. PROGRAMA 02: SERVICIO LOCAL DE EDUCACIÓN ANDALÍEN SUR, SERVICIO EDUCATIVO</vt:lpstr>
      <vt:lpstr>EJECUCIÓN ACUMULADA DE GASTOS A NOVIEMBREDE 2020  PARTIDA 09. CAPÍTULO 26. PROGRAMA 01: SERVICIO LOCAL DE EDUCACIÓN ATACAMA, GASTOS ADMINISTRATIVOS</vt:lpstr>
      <vt:lpstr>EJECUCIÓN ACUMULADA DE GASTOS A NOVIEMBREDE 2020  PARTIDA 09. CAPÍTULO 26. PROGRAMA 01: SERVICIO LOCAL DE EDUCACIÓN VALPARAÍSO, GASTOS ADMINISTRATIVOS</vt:lpstr>
      <vt:lpstr>EJECUCIÓN ACUMULADA DE GASTOS A NOVIEMBREDE 2020  PARTIDA 09. CAPÍTULO 26. PROGRAMA 01: SERVICIO LOCAL DE EDUCACIÓN COLCHAGUA, GASTOS ADMINISTRATIVOS</vt:lpstr>
      <vt:lpstr>EJECUCIÓN ACUMULADA DE GASTOS A NOVIEMBREDE 2020  PARTIDA 09. CAPÍTULO 26. PROGRAMA 01: SERVICIO LOCAL DE EDUCACIÓN LLANQUIHUE, GASTOS ADMINISTRATIVOS</vt:lpstr>
      <vt:lpstr>EJECUCIÓN ACUMULADA DE GASTOS A NOVIEMBREDE 2020  PARTIDA 09. CAPÍTULO 90. PROGRAMA 01: SUBSECRETARÍA DE EDUCACIÓN SUPERIOR</vt:lpstr>
      <vt:lpstr>EJECUCIÓN ACUMULADA DE GASTOS A NOVIEMBREDE 2020  PARTIDA 09. CAPÍTULO 90. PROGRAMA 02: FORTALECIMIENTO DE LA EDUCACIÓN SUPERIOR PÚBLICA</vt:lpstr>
      <vt:lpstr>EJECUCIÓN ACUMULADA DE GASTOS A NOVIEMBREDE 2020  PARTIDA 09. CAPÍTULO 90. PROGRAMA 03: EDUCACIÓN SUPERIOR</vt:lpstr>
      <vt:lpstr>EJECUCIÓN ACUMULADA DE GASTOS A NOVIEMBREDE 2020  PARTIDA 09. CAPÍTULO 90. PROGRAMA 03: EDUCACIÓN SUPERIOR</vt:lpstr>
      <vt:lpstr>EJECUCIÓN ACUMULADA DE GASTOS A NOVIEMBREDE 2020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473</cp:revision>
  <cp:lastPrinted>2018-08-03T21:42:16Z</cp:lastPrinted>
  <dcterms:created xsi:type="dcterms:W3CDTF">2016-06-23T13:38:47Z</dcterms:created>
  <dcterms:modified xsi:type="dcterms:W3CDTF">2021-01-06T20:02:16Z</dcterms:modified>
</cp:coreProperties>
</file>