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2-42F7-9602-CD9427A212F7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2-42F7-9602-CD9427A212F7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08'!$D$30:$N$30</c:f>
              <c:numCache>
                <c:formatCode>0.0%</c:formatCode>
                <c:ptCount val="11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2-42F7-9602-CD9427A21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E-4D01-9ADE-3C63BDA84F45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2E-4D01-9ADE-3C63BDA84F45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2F2E-4D01-9ADE-3C63BDA84F45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2E-4D01-9ADE-3C63BDA84F45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2E-4D01-9ADE-3C63BDA84F45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2E-4D01-9ADE-3C63BDA84F45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2E-4D01-9ADE-3C63BDA84F45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2E-4D01-9ADE-3C63BDA84F45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2E-4D01-9ADE-3C63BDA84F45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2E-4D01-9ADE-3C63BDA84F45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2E-4D01-9ADE-3C63BDA84F45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2E-4D01-9ADE-3C63BDA84F45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2E-4D01-9ADE-3C63BDA84F45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2E-4D01-9ADE-3C63BDA84F45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2E-4D01-9ADE-3C63BDA84F45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08'!$D$24:$N$24</c:f>
              <c:numCache>
                <c:formatCode>0.0%</c:formatCode>
                <c:ptCount val="11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F2E-4D01-9ADE-3C63BDA84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06-01-2021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06-01-2021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06-01-2021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NOVIEMBRE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CB9B3B-3687-45C4-9687-A14C2DF76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23039"/>
              </p:ext>
            </p:extLst>
          </p:nvPr>
        </p:nvGraphicFramePr>
        <p:xfrm>
          <a:off x="542925" y="1927950"/>
          <a:ext cx="8047805" cy="3415044"/>
        </p:xfrm>
        <a:graphic>
          <a:graphicData uri="http://schemas.openxmlformats.org/drawingml/2006/table">
            <a:tbl>
              <a:tblPr/>
              <a:tblGrid>
                <a:gridCol w="267903">
                  <a:extLst>
                    <a:ext uri="{9D8B030D-6E8A-4147-A177-3AD203B41FA5}">
                      <a16:colId xmlns:a16="http://schemas.microsoft.com/office/drawing/2014/main" val="1775021423"/>
                    </a:ext>
                  </a:extLst>
                </a:gridCol>
                <a:gridCol w="267903">
                  <a:extLst>
                    <a:ext uri="{9D8B030D-6E8A-4147-A177-3AD203B41FA5}">
                      <a16:colId xmlns:a16="http://schemas.microsoft.com/office/drawing/2014/main" val="1545366068"/>
                    </a:ext>
                  </a:extLst>
                </a:gridCol>
                <a:gridCol w="267903">
                  <a:extLst>
                    <a:ext uri="{9D8B030D-6E8A-4147-A177-3AD203B41FA5}">
                      <a16:colId xmlns:a16="http://schemas.microsoft.com/office/drawing/2014/main" val="1633655194"/>
                    </a:ext>
                  </a:extLst>
                </a:gridCol>
                <a:gridCol w="3075526">
                  <a:extLst>
                    <a:ext uri="{9D8B030D-6E8A-4147-A177-3AD203B41FA5}">
                      <a16:colId xmlns:a16="http://schemas.microsoft.com/office/drawing/2014/main" val="1679293254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3551024348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3981437218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297445033"/>
                    </a:ext>
                  </a:extLst>
                </a:gridCol>
                <a:gridCol w="717980">
                  <a:extLst>
                    <a:ext uri="{9D8B030D-6E8A-4147-A177-3AD203B41FA5}">
                      <a16:colId xmlns:a16="http://schemas.microsoft.com/office/drawing/2014/main" val="997193764"/>
                    </a:ext>
                  </a:extLst>
                </a:gridCol>
                <a:gridCol w="653683">
                  <a:extLst>
                    <a:ext uri="{9D8B030D-6E8A-4147-A177-3AD203B41FA5}">
                      <a16:colId xmlns:a16="http://schemas.microsoft.com/office/drawing/2014/main" val="2237597886"/>
                    </a:ext>
                  </a:extLst>
                </a:gridCol>
                <a:gridCol w="642967">
                  <a:extLst>
                    <a:ext uri="{9D8B030D-6E8A-4147-A177-3AD203B41FA5}">
                      <a16:colId xmlns:a16="http://schemas.microsoft.com/office/drawing/2014/main" val="3412635274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36382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54807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3.773.942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1365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334.783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5641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291.235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267.127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4432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2.537.058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47187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2.550.338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282.553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2.521.836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75300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158.639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43973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3484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183.737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378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6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6984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700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5292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52878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18324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3749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98637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7825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21094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634.974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74959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558.379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687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1785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5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490A3F-4C6A-44B2-9B92-17833D61B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67710"/>
              </p:ext>
            </p:extLst>
          </p:nvPr>
        </p:nvGraphicFramePr>
        <p:xfrm>
          <a:off x="539552" y="1832731"/>
          <a:ext cx="8064896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59087910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05924597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707470506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346117053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11367523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98651253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4658682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4223975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75322831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9102875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0487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948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4.333.492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99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752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26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3.923.247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422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3.923.247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63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10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3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21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34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2981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62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23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06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620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12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0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67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5875AA-E94B-4856-AF2E-748FC965A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62656"/>
              </p:ext>
            </p:extLst>
          </p:nvPr>
        </p:nvGraphicFramePr>
        <p:xfrm>
          <a:off x="516678" y="1762930"/>
          <a:ext cx="8060698" cy="2772139"/>
        </p:xfrm>
        <a:graphic>
          <a:graphicData uri="http://schemas.openxmlformats.org/drawingml/2006/table">
            <a:tbl>
              <a:tblPr/>
              <a:tblGrid>
                <a:gridCol w="270131">
                  <a:extLst>
                    <a:ext uri="{9D8B030D-6E8A-4147-A177-3AD203B41FA5}">
                      <a16:colId xmlns:a16="http://schemas.microsoft.com/office/drawing/2014/main" val="1938453696"/>
                    </a:ext>
                  </a:extLst>
                </a:gridCol>
                <a:gridCol w="270131">
                  <a:extLst>
                    <a:ext uri="{9D8B030D-6E8A-4147-A177-3AD203B41FA5}">
                      <a16:colId xmlns:a16="http://schemas.microsoft.com/office/drawing/2014/main" val="2736597038"/>
                    </a:ext>
                  </a:extLst>
                </a:gridCol>
                <a:gridCol w="270131">
                  <a:extLst>
                    <a:ext uri="{9D8B030D-6E8A-4147-A177-3AD203B41FA5}">
                      <a16:colId xmlns:a16="http://schemas.microsoft.com/office/drawing/2014/main" val="3090646049"/>
                    </a:ext>
                  </a:extLst>
                </a:gridCol>
                <a:gridCol w="3047073">
                  <a:extLst>
                    <a:ext uri="{9D8B030D-6E8A-4147-A177-3AD203B41FA5}">
                      <a16:colId xmlns:a16="http://schemas.microsoft.com/office/drawing/2014/main" val="2924841880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1420319951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2988311583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3649239729"/>
                    </a:ext>
                  </a:extLst>
                </a:gridCol>
                <a:gridCol w="723950">
                  <a:extLst>
                    <a:ext uri="{9D8B030D-6E8A-4147-A177-3AD203B41FA5}">
                      <a16:colId xmlns:a16="http://schemas.microsoft.com/office/drawing/2014/main" val="304065889"/>
                    </a:ext>
                  </a:extLst>
                </a:gridCol>
                <a:gridCol w="659119">
                  <a:extLst>
                    <a:ext uri="{9D8B030D-6E8A-4147-A177-3AD203B41FA5}">
                      <a16:colId xmlns:a16="http://schemas.microsoft.com/office/drawing/2014/main" val="2230315427"/>
                    </a:ext>
                  </a:extLst>
                </a:gridCol>
                <a:gridCol w="648313">
                  <a:extLst>
                    <a:ext uri="{9D8B030D-6E8A-4147-A177-3AD203B41FA5}">
                      <a16:colId xmlns:a16="http://schemas.microsoft.com/office/drawing/2014/main" val="1272757680"/>
                    </a:ext>
                  </a:extLst>
                </a:gridCol>
              </a:tblGrid>
              <a:tr h="129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398701"/>
                  </a:ext>
                </a:extLst>
              </a:tr>
              <a:tr h="3952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64635"/>
                  </a:ext>
                </a:extLst>
              </a:tr>
              <a:tr h="1694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19.797.895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3.167.175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40908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16.931.358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3.192.914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14.752.036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57313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21609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92971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13052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22225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89848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17787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3013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57711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12636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18023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14464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585082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29672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05501"/>
                  </a:ext>
                </a:extLst>
              </a:tr>
              <a:tr h="1290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5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966795-9DBD-4CEF-AE5A-714BC4F0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6580"/>
              </p:ext>
            </p:extLst>
          </p:nvPr>
        </p:nvGraphicFramePr>
        <p:xfrm>
          <a:off x="539552" y="1744715"/>
          <a:ext cx="7992891" cy="2112968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304350894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254112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665442470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266389900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32988203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07339832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48880039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787658336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310450313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803763519"/>
                    </a:ext>
                  </a:extLst>
                </a:gridCol>
              </a:tblGrid>
              <a:tr h="129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602751"/>
                  </a:ext>
                </a:extLst>
              </a:tr>
              <a:tr h="3883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9922"/>
                  </a:ext>
                </a:extLst>
              </a:tr>
              <a:tr h="1664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5.272.767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4.316.875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59877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2.996.937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51181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91589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18885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87447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79403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19786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957857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44162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96196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26439"/>
                  </a:ext>
                </a:extLst>
              </a:tr>
              <a:tr h="129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BB9423-3A7E-4095-ABB0-6C47F42D8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863799"/>
              </p:ext>
            </p:extLst>
          </p:nvPr>
        </p:nvGraphicFramePr>
        <p:xfrm>
          <a:off x="550337" y="1756726"/>
          <a:ext cx="7995204" cy="3950879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1250702020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90370282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262529351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400268383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37089613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81017002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08528092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626377337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504827957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34060840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093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759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233.186.198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34.445.630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206.016.922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10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199.031.802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28.634.811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174.578.256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88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21.136.668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19.691.987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0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734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62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37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08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753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28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14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305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60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289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31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22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91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5.270.917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83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97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81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4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1.638.017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705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4.125.543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3.463.104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45431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1141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7596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86375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9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64A836-0A7A-4014-A0DB-54FB2C23D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68076"/>
              </p:ext>
            </p:extLst>
          </p:nvPr>
        </p:nvGraphicFramePr>
        <p:xfrm>
          <a:off x="547889" y="1772394"/>
          <a:ext cx="8017343" cy="3014442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1250823544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4201266824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4294146464"/>
                    </a:ext>
                  </a:extLst>
                </a:gridCol>
                <a:gridCol w="3030684">
                  <a:extLst>
                    <a:ext uri="{9D8B030D-6E8A-4147-A177-3AD203B41FA5}">
                      <a16:colId xmlns:a16="http://schemas.microsoft.com/office/drawing/2014/main" val="3975260853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463755565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2993636489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1207900160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649003822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1172092671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1917373797"/>
                    </a:ext>
                  </a:extLst>
                </a:gridCol>
              </a:tblGrid>
              <a:tr h="1298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475728"/>
                  </a:ext>
                </a:extLst>
              </a:tr>
              <a:tr h="382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66602"/>
                  </a:ext>
                </a:extLst>
              </a:tr>
              <a:tr h="164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78.095.998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4.349.463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67.034.432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834139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66.142.474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3.298.642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56.440.248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68073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8.807.518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7.606.870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19150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61571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469824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591807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15499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55179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69964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42271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7282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89654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45960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14380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55955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98403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67010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11954"/>
                  </a:ext>
                </a:extLst>
              </a:tr>
              <a:tr h="129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8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67B18A-E485-4F20-929B-69732252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17444"/>
              </p:ext>
            </p:extLst>
          </p:nvPr>
        </p:nvGraphicFramePr>
        <p:xfrm>
          <a:off x="583261" y="1801768"/>
          <a:ext cx="7944241" cy="2249319"/>
        </p:xfrm>
        <a:graphic>
          <a:graphicData uri="http://schemas.openxmlformats.org/drawingml/2006/table">
            <a:tbl>
              <a:tblPr/>
              <a:tblGrid>
                <a:gridCol w="266228">
                  <a:extLst>
                    <a:ext uri="{9D8B030D-6E8A-4147-A177-3AD203B41FA5}">
                      <a16:colId xmlns:a16="http://schemas.microsoft.com/office/drawing/2014/main" val="3975976903"/>
                    </a:ext>
                  </a:extLst>
                </a:gridCol>
                <a:gridCol w="266228">
                  <a:extLst>
                    <a:ext uri="{9D8B030D-6E8A-4147-A177-3AD203B41FA5}">
                      <a16:colId xmlns:a16="http://schemas.microsoft.com/office/drawing/2014/main" val="1923615905"/>
                    </a:ext>
                  </a:extLst>
                </a:gridCol>
                <a:gridCol w="266228">
                  <a:extLst>
                    <a:ext uri="{9D8B030D-6E8A-4147-A177-3AD203B41FA5}">
                      <a16:colId xmlns:a16="http://schemas.microsoft.com/office/drawing/2014/main" val="3410342213"/>
                    </a:ext>
                  </a:extLst>
                </a:gridCol>
                <a:gridCol w="3003050">
                  <a:extLst>
                    <a:ext uri="{9D8B030D-6E8A-4147-A177-3AD203B41FA5}">
                      <a16:colId xmlns:a16="http://schemas.microsoft.com/office/drawing/2014/main" val="1501492594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3963180664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3457688820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4022136541"/>
                    </a:ext>
                  </a:extLst>
                </a:gridCol>
                <a:gridCol w="713491">
                  <a:extLst>
                    <a:ext uri="{9D8B030D-6E8A-4147-A177-3AD203B41FA5}">
                      <a16:colId xmlns:a16="http://schemas.microsoft.com/office/drawing/2014/main" val="2722037992"/>
                    </a:ext>
                  </a:extLst>
                </a:gridCol>
                <a:gridCol w="649596">
                  <a:extLst>
                    <a:ext uri="{9D8B030D-6E8A-4147-A177-3AD203B41FA5}">
                      <a16:colId xmlns:a16="http://schemas.microsoft.com/office/drawing/2014/main" val="2944981778"/>
                    </a:ext>
                  </a:extLst>
                </a:gridCol>
                <a:gridCol w="638947">
                  <a:extLst>
                    <a:ext uri="{9D8B030D-6E8A-4147-A177-3AD203B41FA5}">
                      <a16:colId xmlns:a16="http://schemas.microsoft.com/office/drawing/2014/main" val="1939161698"/>
                    </a:ext>
                  </a:extLst>
                </a:gridCol>
              </a:tblGrid>
              <a:tr h="1302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3219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08478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14.064.674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64.711.586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44151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62.131.670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17.843.276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54.208.666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923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8.135.626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69857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00390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8422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274354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07400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259977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4551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701.687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63296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1.610.476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91952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8495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286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A0F0DBC-663D-4850-B181-E52B8A1A2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80454"/>
              </p:ext>
            </p:extLst>
          </p:nvPr>
        </p:nvGraphicFramePr>
        <p:xfrm>
          <a:off x="555915" y="1994672"/>
          <a:ext cx="7949922" cy="2632149"/>
        </p:xfrm>
        <a:graphic>
          <a:graphicData uri="http://schemas.openxmlformats.org/drawingml/2006/table">
            <a:tbl>
              <a:tblPr/>
              <a:tblGrid>
                <a:gridCol w="266419">
                  <a:extLst>
                    <a:ext uri="{9D8B030D-6E8A-4147-A177-3AD203B41FA5}">
                      <a16:colId xmlns:a16="http://schemas.microsoft.com/office/drawing/2014/main" val="3740519152"/>
                    </a:ext>
                  </a:extLst>
                </a:gridCol>
                <a:gridCol w="266419">
                  <a:extLst>
                    <a:ext uri="{9D8B030D-6E8A-4147-A177-3AD203B41FA5}">
                      <a16:colId xmlns:a16="http://schemas.microsoft.com/office/drawing/2014/main" val="2370189550"/>
                    </a:ext>
                  </a:extLst>
                </a:gridCol>
                <a:gridCol w="266419">
                  <a:extLst>
                    <a:ext uri="{9D8B030D-6E8A-4147-A177-3AD203B41FA5}">
                      <a16:colId xmlns:a16="http://schemas.microsoft.com/office/drawing/2014/main" val="986359393"/>
                    </a:ext>
                  </a:extLst>
                </a:gridCol>
                <a:gridCol w="3005197">
                  <a:extLst>
                    <a:ext uri="{9D8B030D-6E8A-4147-A177-3AD203B41FA5}">
                      <a16:colId xmlns:a16="http://schemas.microsoft.com/office/drawing/2014/main" val="1591771732"/>
                    </a:ext>
                  </a:extLst>
                </a:gridCol>
                <a:gridCol w="714001">
                  <a:extLst>
                    <a:ext uri="{9D8B030D-6E8A-4147-A177-3AD203B41FA5}">
                      <a16:colId xmlns:a16="http://schemas.microsoft.com/office/drawing/2014/main" val="3872773044"/>
                    </a:ext>
                  </a:extLst>
                </a:gridCol>
                <a:gridCol w="714001">
                  <a:extLst>
                    <a:ext uri="{9D8B030D-6E8A-4147-A177-3AD203B41FA5}">
                      <a16:colId xmlns:a16="http://schemas.microsoft.com/office/drawing/2014/main" val="2684477832"/>
                    </a:ext>
                  </a:extLst>
                </a:gridCol>
                <a:gridCol w="714001">
                  <a:extLst>
                    <a:ext uri="{9D8B030D-6E8A-4147-A177-3AD203B41FA5}">
                      <a16:colId xmlns:a16="http://schemas.microsoft.com/office/drawing/2014/main" val="3449320363"/>
                    </a:ext>
                  </a:extLst>
                </a:gridCol>
                <a:gridCol w="714001">
                  <a:extLst>
                    <a:ext uri="{9D8B030D-6E8A-4147-A177-3AD203B41FA5}">
                      <a16:colId xmlns:a16="http://schemas.microsoft.com/office/drawing/2014/main" val="22899465"/>
                    </a:ext>
                  </a:extLst>
                </a:gridCol>
                <a:gridCol w="650060">
                  <a:extLst>
                    <a:ext uri="{9D8B030D-6E8A-4147-A177-3AD203B41FA5}">
                      <a16:colId xmlns:a16="http://schemas.microsoft.com/office/drawing/2014/main" val="1833520499"/>
                    </a:ext>
                  </a:extLst>
                </a:gridCol>
                <a:gridCol w="639404">
                  <a:extLst>
                    <a:ext uri="{9D8B030D-6E8A-4147-A177-3AD203B41FA5}">
                      <a16:colId xmlns:a16="http://schemas.microsoft.com/office/drawing/2014/main" val="4055020290"/>
                    </a:ext>
                  </a:extLst>
                </a:gridCol>
              </a:tblGrid>
              <a:tr h="1297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650432"/>
                  </a:ext>
                </a:extLst>
              </a:tr>
              <a:tr h="3881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1420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88058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4.616.691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4.145.667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05750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2.584.558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57226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52376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8758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8802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72778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346956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46456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214588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92482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0191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439270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00590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203023"/>
                  </a:ext>
                </a:extLst>
              </a:tr>
              <a:tr h="12974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29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33AE88-0F53-473B-BFDC-3E10F5A39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242741"/>
              </p:ext>
            </p:extLst>
          </p:nvPr>
        </p:nvGraphicFramePr>
        <p:xfrm>
          <a:off x="550910" y="1714749"/>
          <a:ext cx="8051199" cy="1982558"/>
        </p:xfrm>
        <a:graphic>
          <a:graphicData uri="http://schemas.openxmlformats.org/drawingml/2006/table">
            <a:tbl>
              <a:tblPr/>
              <a:tblGrid>
                <a:gridCol w="269813">
                  <a:extLst>
                    <a:ext uri="{9D8B030D-6E8A-4147-A177-3AD203B41FA5}">
                      <a16:colId xmlns:a16="http://schemas.microsoft.com/office/drawing/2014/main" val="2966219984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3517497659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1641153199"/>
                    </a:ext>
                  </a:extLst>
                </a:gridCol>
                <a:gridCol w="3043481">
                  <a:extLst>
                    <a:ext uri="{9D8B030D-6E8A-4147-A177-3AD203B41FA5}">
                      <a16:colId xmlns:a16="http://schemas.microsoft.com/office/drawing/2014/main" val="2753673619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573964919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2056545090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3223741373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1043428598"/>
                    </a:ext>
                  </a:extLst>
                </a:gridCol>
                <a:gridCol w="658342">
                  <a:extLst>
                    <a:ext uri="{9D8B030D-6E8A-4147-A177-3AD203B41FA5}">
                      <a16:colId xmlns:a16="http://schemas.microsoft.com/office/drawing/2014/main" val="4117870435"/>
                    </a:ext>
                  </a:extLst>
                </a:gridCol>
                <a:gridCol w="647549">
                  <a:extLst>
                    <a:ext uri="{9D8B030D-6E8A-4147-A177-3AD203B41FA5}">
                      <a16:colId xmlns:a16="http://schemas.microsoft.com/office/drawing/2014/main" val="2042029399"/>
                    </a:ext>
                  </a:extLst>
                </a:gridCol>
              </a:tblGrid>
              <a:tr h="1296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51597"/>
                  </a:ext>
                </a:extLst>
              </a:tr>
              <a:tr h="387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485355"/>
                  </a:ext>
                </a:extLst>
              </a:tr>
              <a:tr h="1662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12.241.817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369630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6.551.601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5.633.187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80664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5.052.995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52462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30974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35393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47120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78467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764772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44970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65964"/>
                  </a:ext>
                </a:extLst>
              </a:tr>
              <a:tr h="129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8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3E3DCB-2C68-4D8D-AC12-966DAD307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05554"/>
              </p:ext>
            </p:extLst>
          </p:nvPr>
        </p:nvGraphicFramePr>
        <p:xfrm>
          <a:off x="558145" y="1752238"/>
          <a:ext cx="7963439" cy="1884742"/>
        </p:xfrm>
        <a:graphic>
          <a:graphicData uri="http://schemas.openxmlformats.org/drawingml/2006/table">
            <a:tbl>
              <a:tblPr/>
              <a:tblGrid>
                <a:gridCol w="266872">
                  <a:extLst>
                    <a:ext uri="{9D8B030D-6E8A-4147-A177-3AD203B41FA5}">
                      <a16:colId xmlns:a16="http://schemas.microsoft.com/office/drawing/2014/main" val="2164696913"/>
                    </a:ext>
                  </a:extLst>
                </a:gridCol>
                <a:gridCol w="266872">
                  <a:extLst>
                    <a:ext uri="{9D8B030D-6E8A-4147-A177-3AD203B41FA5}">
                      <a16:colId xmlns:a16="http://schemas.microsoft.com/office/drawing/2014/main" val="242301551"/>
                    </a:ext>
                  </a:extLst>
                </a:gridCol>
                <a:gridCol w="266872">
                  <a:extLst>
                    <a:ext uri="{9D8B030D-6E8A-4147-A177-3AD203B41FA5}">
                      <a16:colId xmlns:a16="http://schemas.microsoft.com/office/drawing/2014/main" val="148359963"/>
                    </a:ext>
                  </a:extLst>
                </a:gridCol>
                <a:gridCol w="3010306">
                  <a:extLst>
                    <a:ext uri="{9D8B030D-6E8A-4147-A177-3AD203B41FA5}">
                      <a16:colId xmlns:a16="http://schemas.microsoft.com/office/drawing/2014/main" val="2309083847"/>
                    </a:ext>
                  </a:extLst>
                </a:gridCol>
                <a:gridCol w="715215">
                  <a:extLst>
                    <a:ext uri="{9D8B030D-6E8A-4147-A177-3AD203B41FA5}">
                      <a16:colId xmlns:a16="http://schemas.microsoft.com/office/drawing/2014/main" val="1432616517"/>
                    </a:ext>
                  </a:extLst>
                </a:gridCol>
                <a:gridCol w="715215">
                  <a:extLst>
                    <a:ext uri="{9D8B030D-6E8A-4147-A177-3AD203B41FA5}">
                      <a16:colId xmlns:a16="http://schemas.microsoft.com/office/drawing/2014/main" val="1011023773"/>
                    </a:ext>
                  </a:extLst>
                </a:gridCol>
                <a:gridCol w="715215">
                  <a:extLst>
                    <a:ext uri="{9D8B030D-6E8A-4147-A177-3AD203B41FA5}">
                      <a16:colId xmlns:a16="http://schemas.microsoft.com/office/drawing/2014/main" val="363557453"/>
                    </a:ext>
                  </a:extLst>
                </a:gridCol>
                <a:gridCol w="715215">
                  <a:extLst>
                    <a:ext uri="{9D8B030D-6E8A-4147-A177-3AD203B41FA5}">
                      <a16:colId xmlns:a16="http://schemas.microsoft.com/office/drawing/2014/main" val="1412452257"/>
                    </a:ext>
                  </a:extLst>
                </a:gridCol>
                <a:gridCol w="651166">
                  <a:extLst>
                    <a:ext uri="{9D8B030D-6E8A-4147-A177-3AD203B41FA5}">
                      <a16:colId xmlns:a16="http://schemas.microsoft.com/office/drawing/2014/main" val="3568379830"/>
                    </a:ext>
                  </a:extLst>
                </a:gridCol>
                <a:gridCol w="640491">
                  <a:extLst>
                    <a:ext uri="{9D8B030D-6E8A-4147-A177-3AD203B41FA5}">
                      <a16:colId xmlns:a16="http://schemas.microsoft.com/office/drawing/2014/main" val="1628525006"/>
                    </a:ext>
                  </a:extLst>
                </a:gridCol>
              </a:tblGrid>
              <a:tr h="130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060824"/>
                  </a:ext>
                </a:extLst>
              </a:tr>
              <a:tr h="389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39608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3.439.702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46795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71216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7068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607365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63216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55756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65726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5574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77036"/>
                  </a:ext>
                </a:extLst>
              </a:tr>
              <a:tr h="158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57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616847-986E-42B6-841C-23B8EE3FF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06158"/>
              </p:ext>
            </p:extLst>
          </p:nvPr>
        </p:nvGraphicFramePr>
        <p:xfrm>
          <a:off x="545709" y="1748342"/>
          <a:ext cx="7986733" cy="1459198"/>
        </p:xfrm>
        <a:graphic>
          <a:graphicData uri="http://schemas.openxmlformats.org/drawingml/2006/table">
            <a:tbl>
              <a:tblPr/>
              <a:tblGrid>
                <a:gridCol w="267652">
                  <a:extLst>
                    <a:ext uri="{9D8B030D-6E8A-4147-A177-3AD203B41FA5}">
                      <a16:colId xmlns:a16="http://schemas.microsoft.com/office/drawing/2014/main" val="3965683725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1266682367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1047076446"/>
                    </a:ext>
                  </a:extLst>
                </a:gridCol>
                <a:gridCol w="3019113">
                  <a:extLst>
                    <a:ext uri="{9D8B030D-6E8A-4147-A177-3AD203B41FA5}">
                      <a16:colId xmlns:a16="http://schemas.microsoft.com/office/drawing/2014/main" val="785023185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2360116718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371899319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2214853470"/>
                    </a:ext>
                  </a:extLst>
                </a:gridCol>
                <a:gridCol w="717307">
                  <a:extLst>
                    <a:ext uri="{9D8B030D-6E8A-4147-A177-3AD203B41FA5}">
                      <a16:colId xmlns:a16="http://schemas.microsoft.com/office/drawing/2014/main" val="4202843374"/>
                    </a:ext>
                  </a:extLst>
                </a:gridCol>
                <a:gridCol w="653071">
                  <a:extLst>
                    <a:ext uri="{9D8B030D-6E8A-4147-A177-3AD203B41FA5}">
                      <a16:colId xmlns:a16="http://schemas.microsoft.com/office/drawing/2014/main" val="1969849849"/>
                    </a:ext>
                  </a:extLst>
                </a:gridCol>
                <a:gridCol w="642365">
                  <a:extLst>
                    <a:ext uri="{9D8B030D-6E8A-4147-A177-3AD203B41FA5}">
                      <a16:colId xmlns:a16="http://schemas.microsoft.com/office/drawing/2014/main" val="1475390363"/>
                    </a:ext>
                  </a:extLst>
                </a:gridCol>
              </a:tblGrid>
              <a:tr h="128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41172"/>
                  </a:ext>
                </a:extLst>
              </a:tr>
              <a:tr h="385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66408"/>
                  </a:ext>
                </a:extLst>
              </a:tr>
              <a:tr h="1650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03016"/>
                  </a:ext>
                </a:extLst>
              </a:tr>
              <a:tr h="128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2.779.453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75035"/>
                  </a:ext>
                </a:extLst>
              </a:tr>
              <a:tr h="128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29662"/>
                  </a:ext>
                </a:extLst>
              </a:tr>
              <a:tr h="128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48980"/>
                  </a:ext>
                </a:extLst>
              </a:tr>
              <a:tr h="128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81840"/>
                  </a:ext>
                </a:extLst>
              </a:tr>
              <a:tr h="128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234799"/>
                  </a:ext>
                </a:extLst>
              </a:tr>
              <a:tr h="1287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24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A6C675-9AF4-485A-A450-C1C153434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04960"/>
              </p:ext>
            </p:extLst>
          </p:nvPr>
        </p:nvGraphicFramePr>
        <p:xfrm>
          <a:off x="587773" y="1796202"/>
          <a:ext cx="7927577" cy="3186260"/>
        </p:xfrm>
        <a:graphic>
          <a:graphicData uri="http://schemas.openxmlformats.org/drawingml/2006/table">
            <a:tbl>
              <a:tblPr/>
              <a:tblGrid>
                <a:gridCol w="265670">
                  <a:extLst>
                    <a:ext uri="{9D8B030D-6E8A-4147-A177-3AD203B41FA5}">
                      <a16:colId xmlns:a16="http://schemas.microsoft.com/office/drawing/2014/main" val="785685026"/>
                    </a:ext>
                  </a:extLst>
                </a:gridCol>
                <a:gridCol w="265670">
                  <a:extLst>
                    <a:ext uri="{9D8B030D-6E8A-4147-A177-3AD203B41FA5}">
                      <a16:colId xmlns:a16="http://schemas.microsoft.com/office/drawing/2014/main" val="1672361829"/>
                    </a:ext>
                  </a:extLst>
                </a:gridCol>
                <a:gridCol w="265670">
                  <a:extLst>
                    <a:ext uri="{9D8B030D-6E8A-4147-A177-3AD203B41FA5}">
                      <a16:colId xmlns:a16="http://schemas.microsoft.com/office/drawing/2014/main" val="2558708666"/>
                    </a:ext>
                  </a:extLst>
                </a:gridCol>
                <a:gridCol w="2996751">
                  <a:extLst>
                    <a:ext uri="{9D8B030D-6E8A-4147-A177-3AD203B41FA5}">
                      <a16:colId xmlns:a16="http://schemas.microsoft.com/office/drawing/2014/main" val="119678851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126049885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1664604200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362373437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693520680"/>
                    </a:ext>
                  </a:extLst>
                </a:gridCol>
                <a:gridCol w="648233">
                  <a:extLst>
                    <a:ext uri="{9D8B030D-6E8A-4147-A177-3AD203B41FA5}">
                      <a16:colId xmlns:a16="http://schemas.microsoft.com/office/drawing/2014/main" val="2962758874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1608838559"/>
                    </a:ext>
                  </a:extLst>
                </a:gridCol>
              </a:tblGrid>
              <a:tr h="1312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308640"/>
                  </a:ext>
                </a:extLst>
              </a:tr>
              <a:tr h="392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36722"/>
                  </a:ext>
                </a:extLst>
              </a:tr>
              <a:tr h="1683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27.330.034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23.182.265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54505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23.265.075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3.587.187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20.547.268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49306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-1.128.961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1.782.663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883243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16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19177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4477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51253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65718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7593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711673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20510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30922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4374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50126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7550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60491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2643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285.064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81638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50416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92E274B-92CE-4479-8ACE-057F4E580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29154"/>
              </p:ext>
            </p:extLst>
          </p:nvPr>
        </p:nvGraphicFramePr>
        <p:xfrm>
          <a:off x="560428" y="1741196"/>
          <a:ext cx="7971144" cy="2635269"/>
        </p:xfrm>
        <a:graphic>
          <a:graphicData uri="http://schemas.openxmlformats.org/drawingml/2006/table">
            <a:tbl>
              <a:tblPr/>
              <a:tblGrid>
                <a:gridCol w="267130">
                  <a:extLst>
                    <a:ext uri="{9D8B030D-6E8A-4147-A177-3AD203B41FA5}">
                      <a16:colId xmlns:a16="http://schemas.microsoft.com/office/drawing/2014/main" val="1448698143"/>
                    </a:ext>
                  </a:extLst>
                </a:gridCol>
                <a:gridCol w="267130">
                  <a:extLst>
                    <a:ext uri="{9D8B030D-6E8A-4147-A177-3AD203B41FA5}">
                      <a16:colId xmlns:a16="http://schemas.microsoft.com/office/drawing/2014/main" val="1678017509"/>
                    </a:ext>
                  </a:extLst>
                </a:gridCol>
                <a:gridCol w="267130">
                  <a:extLst>
                    <a:ext uri="{9D8B030D-6E8A-4147-A177-3AD203B41FA5}">
                      <a16:colId xmlns:a16="http://schemas.microsoft.com/office/drawing/2014/main" val="2071714459"/>
                    </a:ext>
                  </a:extLst>
                </a:gridCol>
                <a:gridCol w="3013219">
                  <a:extLst>
                    <a:ext uri="{9D8B030D-6E8A-4147-A177-3AD203B41FA5}">
                      <a16:colId xmlns:a16="http://schemas.microsoft.com/office/drawing/2014/main" val="1416502633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1374236663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699541831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764447512"/>
                    </a:ext>
                  </a:extLst>
                </a:gridCol>
                <a:gridCol w="715907">
                  <a:extLst>
                    <a:ext uri="{9D8B030D-6E8A-4147-A177-3AD203B41FA5}">
                      <a16:colId xmlns:a16="http://schemas.microsoft.com/office/drawing/2014/main" val="120855968"/>
                    </a:ext>
                  </a:extLst>
                </a:gridCol>
                <a:gridCol w="651796">
                  <a:extLst>
                    <a:ext uri="{9D8B030D-6E8A-4147-A177-3AD203B41FA5}">
                      <a16:colId xmlns:a16="http://schemas.microsoft.com/office/drawing/2014/main" val="3141723821"/>
                    </a:ext>
                  </a:extLst>
                </a:gridCol>
                <a:gridCol w="641111">
                  <a:extLst>
                    <a:ext uri="{9D8B030D-6E8A-4147-A177-3AD203B41FA5}">
                      <a16:colId xmlns:a16="http://schemas.microsoft.com/office/drawing/2014/main" val="3824792775"/>
                    </a:ext>
                  </a:extLst>
                </a:gridCol>
              </a:tblGrid>
              <a:tr h="129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2237"/>
                  </a:ext>
                </a:extLst>
              </a:tr>
              <a:tr h="3889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41979"/>
                  </a:ext>
                </a:extLst>
              </a:tr>
              <a:tr h="1666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19.436.274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-522.085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16.999.173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522365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16.467.942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14.802.987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3147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61574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4254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35609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8591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4789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3264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3896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8564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6776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142808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3378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3494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0042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3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A85643-DC55-4FB3-92F5-F1BA63AAD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35455"/>
              </p:ext>
            </p:extLst>
          </p:nvPr>
        </p:nvGraphicFramePr>
        <p:xfrm>
          <a:off x="544209" y="1735725"/>
          <a:ext cx="7972312" cy="2909416"/>
        </p:xfrm>
        <a:graphic>
          <a:graphicData uri="http://schemas.openxmlformats.org/drawingml/2006/table">
            <a:tbl>
              <a:tblPr/>
              <a:tblGrid>
                <a:gridCol w="267169">
                  <a:extLst>
                    <a:ext uri="{9D8B030D-6E8A-4147-A177-3AD203B41FA5}">
                      <a16:colId xmlns:a16="http://schemas.microsoft.com/office/drawing/2014/main" val="1408958662"/>
                    </a:ext>
                  </a:extLst>
                </a:gridCol>
                <a:gridCol w="267169">
                  <a:extLst>
                    <a:ext uri="{9D8B030D-6E8A-4147-A177-3AD203B41FA5}">
                      <a16:colId xmlns:a16="http://schemas.microsoft.com/office/drawing/2014/main" val="622343080"/>
                    </a:ext>
                  </a:extLst>
                </a:gridCol>
                <a:gridCol w="267169">
                  <a:extLst>
                    <a:ext uri="{9D8B030D-6E8A-4147-A177-3AD203B41FA5}">
                      <a16:colId xmlns:a16="http://schemas.microsoft.com/office/drawing/2014/main" val="3820236057"/>
                    </a:ext>
                  </a:extLst>
                </a:gridCol>
                <a:gridCol w="3013661">
                  <a:extLst>
                    <a:ext uri="{9D8B030D-6E8A-4147-A177-3AD203B41FA5}">
                      <a16:colId xmlns:a16="http://schemas.microsoft.com/office/drawing/2014/main" val="1982194945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1408272330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2022495266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2552429862"/>
                    </a:ext>
                  </a:extLst>
                </a:gridCol>
                <a:gridCol w="716012">
                  <a:extLst>
                    <a:ext uri="{9D8B030D-6E8A-4147-A177-3AD203B41FA5}">
                      <a16:colId xmlns:a16="http://schemas.microsoft.com/office/drawing/2014/main" val="303088280"/>
                    </a:ext>
                  </a:extLst>
                </a:gridCol>
                <a:gridCol w="651891">
                  <a:extLst>
                    <a:ext uri="{9D8B030D-6E8A-4147-A177-3AD203B41FA5}">
                      <a16:colId xmlns:a16="http://schemas.microsoft.com/office/drawing/2014/main" val="485617423"/>
                    </a:ext>
                  </a:extLst>
                </a:gridCol>
                <a:gridCol w="641205">
                  <a:extLst>
                    <a:ext uri="{9D8B030D-6E8A-4147-A177-3AD203B41FA5}">
                      <a16:colId xmlns:a16="http://schemas.microsoft.com/office/drawing/2014/main" val="1562029373"/>
                    </a:ext>
                  </a:extLst>
                </a:gridCol>
              </a:tblGrid>
              <a:tr h="130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12808"/>
                  </a:ext>
                </a:extLst>
              </a:tr>
              <a:tr h="3908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73560"/>
                  </a:ext>
                </a:extLst>
              </a:tr>
              <a:tr h="1674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76.533.005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-546.752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72.336.029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370971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14.081.340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12.489.068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41351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3.313.367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245048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52882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690718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775856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31064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20918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4458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43286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64071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61455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307354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122700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92632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420957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9447"/>
                  </a:ext>
                </a:extLst>
              </a:tr>
              <a:tr h="1306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49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513426"/>
              </p:ext>
            </p:extLst>
          </p:nvPr>
        </p:nvGraphicFramePr>
        <p:xfrm>
          <a:off x="827584" y="2060848"/>
          <a:ext cx="7488832" cy="351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113621"/>
              </p:ext>
            </p:extLst>
          </p:nvPr>
        </p:nvGraphicFramePr>
        <p:xfrm>
          <a:off x="683568" y="1988840"/>
          <a:ext cx="76328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6D22F2-F004-4D91-95BB-DF62FE2ED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78447"/>
              </p:ext>
            </p:extLst>
          </p:nvPr>
        </p:nvGraphicFramePr>
        <p:xfrm>
          <a:off x="553309" y="1939747"/>
          <a:ext cx="8071063" cy="2058076"/>
        </p:xfrm>
        <a:graphic>
          <a:graphicData uri="http://schemas.openxmlformats.org/drawingml/2006/table">
            <a:tbl>
              <a:tblPr/>
              <a:tblGrid>
                <a:gridCol w="289493">
                  <a:extLst>
                    <a:ext uri="{9D8B030D-6E8A-4147-A177-3AD203B41FA5}">
                      <a16:colId xmlns:a16="http://schemas.microsoft.com/office/drawing/2014/main" val="465503683"/>
                    </a:ext>
                  </a:extLst>
                </a:gridCol>
                <a:gridCol w="3265480">
                  <a:extLst>
                    <a:ext uri="{9D8B030D-6E8A-4147-A177-3AD203B41FA5}">
                      <a16:colId xmlns:a16="http://schemas.microsoft.com/office/drawing/2014/main" val="1418367622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3558844602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1514951044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108307727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1882915073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1558422653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340392687"/>
                    </a:ext>
                  </a:extLst>
                </a:gridCol>
              </a:tblGrid>
              <a:tr h="136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41122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27747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597.574.704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59.353.004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525.255.329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312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426.883.383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57.881.919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372.892.245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2409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68.137.239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-5.314.460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57.485.687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7698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820.119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820.119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1.944.096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76494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19.217.443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325.785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16.284.453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580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58.016.715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66.349.468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2322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6443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11.957.615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-3.098.587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9.272.933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52864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1.219.562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-838.520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66010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59570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11.299.466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9.613.472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10.781.235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7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476442A-9072-4829-8E69-3484A4CA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86055"/>
              </p:ext>
            </p:extLst>
          </p:nvPr>
        </p:nvGraphicFramePr>
        <p:xfrm>
          <a:off x="576387" y="1772817"/>
          <a:ext cx="7986821" cy="4037698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1109899787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2436954024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372790007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345378657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77024757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79970583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68894816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665986038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855123392"/>
                    </a:ext>
                  </a:extLst>
                </a:gridCol>
              </a:tblGrid>
              <a:tr h="131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66183"/>
                  </a:ext>
                </a:extLst>
              </a:tr>
              <a:tr h="4037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71713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33.921.418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1.376.461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28.214.560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34407"/>
                  </a:ext>
                </a:extLst>
              </a:tr>
              <a:tr h="197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10.622.442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664.654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8.950.106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592564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10.742.425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9.355.956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43391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2.173.854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1.801.064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66902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3.773.942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0564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5.341.393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4.333.492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14786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25.070.662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3.738.694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21.047.748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71495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19.797.895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3.167.175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16.730.873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315639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5.272.767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571.519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4.316.875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35788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233.186.198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34.445.630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206.016.922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98591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78.095.998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4.349.463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67.034.432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536165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14.064.674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64.711.586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83069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8.958.215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-822.310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58448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24955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12.241.817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333.483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10.911.949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51806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3.439.702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59874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3.731.072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97119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27.330.034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2.534.058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23.182.265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0399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95.969.279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-1.068.837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89.335.202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57241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19.436.274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-522.085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16.999.173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23699"/>
                  </a:ext>
                </a:extLst>
              </a:tr>
              <a:tr h="164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76.533.005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-546.752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72.336.029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2C3135-3E30-49E3-9207-667BAB428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54345"/>
              </p:ext>
            </p:extLst>
          </p:nvPr>
        </p:nvGraphicFramePr>
        <p:xfrm>
          <a:off x="576385" y="1668713"/>
          <a:ext cx="7956053" cy="3271477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3511902403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113542405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680083562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157614889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3372059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471168976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83755950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916080906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1339643020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1101195758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06948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00533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10.622.442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664.654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8.950.106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4481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6.283.871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5.431.575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4025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2.519.694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130.431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1.908.984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6830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8937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132.086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0894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1.108.806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991.933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31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54833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5257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375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2772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260.369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26110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260.369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01591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55.665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55.664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4651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49730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5164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-35.572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83246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1090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6264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22212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4857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0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33D525-1D42-4BE8-AF1A-D11D42621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14757"/>
              </p:ext>
            </p:extLst>
          </p:nvPr>
        </p:nvGraphicFramePr>
        <p:xfrm>
          <a:off x="553609" y="2066467"/>
          <a:ext cx="8050836" cy="2120211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410062006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099857885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38638826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402420365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1589809803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1613747067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2573903856"/>
                    </a:ext>
                  </a:extLst>
                </a:gridCol>
                <a:gridCol w="723064">
                  <a:extLst>
                    <a:ext uri="{9D8B030D-6E8A-4147-A177-3AD203B41FA5}">
                      <a16:colId xmlns:a16="http://schemas.microsoft.com/office/drawing/2014/main" val="403436489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1021024107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1503147126"/>
                    </a:ext>
                  </a:extLst>
                </a:gridCol>
              </a:tblGrid>
              <a:tr h="1284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70157"/>
                  </a:ext>
                </a:extLst>
              </a:tr>
              <a:tr h="393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1866"/>
                  </a:ext>
                </a:extLst>
              </a:tr>
              <a:tr h="1686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10.742.425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9.355.956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97761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1.866.349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1.593.192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61583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63163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7.547.229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93814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7.547.229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62422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8.631.199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7.547.229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72231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29198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01364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19574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52661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11446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4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3B2C53-070C-46F9-9994-8D01EAEE0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80390"/>
              </p:ext>
            </p:extLst>
          </p:nvPr>
        </p:nvGraphicFramePr>
        <p:xfrm>
          <a:off x="574250" y="1958646"/>
          <a:ext cx="7994270" cy="1593673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3138327773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2156778157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2387907373"/>
                    </a:ext>
                  </a:extLst>
                </a:gridCol>
                <a:gridCol w="3021961">
                  <a:extLst>
                    <a:ext uri="{9D8B030D-6E8A-4147-A177-3AD203B41FA5}">
                      <a16:colId xmlns:a16="http://schemas.microsoft.com/office/drawing/2014/main" val="4192751424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543182079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782787833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497615672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699244734"/>
                    </a:ext>
                  </a:extLst>
                </a:gridCol>
                <a:gridCol w="653687">
                  <a:extLst>
                    <a:ext uri="{9D8B030D-6E8A-4147-A177-3AD203B41FA5}">
                      <a16:colId xmlns:a16="http://schemas.microsoft.com/office/drawing/2014/main" val="2411893420"/>
                    </a:ext>
                  </a:extLst>
                </a:gridCol>
                <a:gridCol w="642971">
                  <a:extLst>
                    <a:ext uri="{9D8B030D-6E8A-4147-A177-3AD203B41FA5}">
                      <a16:colId xmlns:a16="http://schemas.microsoft.com/office/drawing/2014/main" val="1721111686"/>
                    </a:ext>
                  </a:extLst>
                </a:gridCol>
              </a:tblGrid>
              <a:tr h="1317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01937"/>
                  </a:ext>
                </a:extLst>
              </a:tr>
              <a:tr h="377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99072"/>
                  </a:ext>
                </a:extLst>
              </a:tr>
              <a:tr h="1626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1.801.064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79771"/>
                  </a:ext>
                </a:extLst>
              </a:tr>
              <a:tr h="131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82893"/>
                  </a:ext>
                </a:extLst>
              </a:tr>
              <a:tr h="131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1.189.525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272820"/>
                  </a:ext>
                </a:extLst>
              </a:tr>
              <a:tr h="131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5492"/>
                  </a:ext>
                </a:extLst>
              </a:tr>
              <a:tr h="131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435284"/>
                  </a:ext>
                </a:extLst>
              </a:tr>
              <a:tr h="131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04556"/>
                  </a:ext>
                </a:extLst>
              </a:tr>
              <a:tr h="131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35597"/>
                  </a:ext>
                </a:extLst>
              </a:tr>
              <a:tr h="131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92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5325</TotalTime>
  <Words>5554</Words>
  <Application>Microsoft Office PowerPoint</Application>
  <PresentationFormat>Presentación en pantalla (4:3)</PresentationFormat>
  <Paragraphs>3308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NOVIEMBRE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NOVIEMBRE DE 2020  PARTIDA 08 MINISTERIO DE HACIENDA</vt:lpstr>
      <vt:lpstr>EJECUCIÓN ACUMULADA DE GASTOS A NOVIEMBRE DE 2020  PARTIDA 08 RESUMEN POR CAPÍTULOS</vt:lpstr>
      <vt:lpstr>EJECUCIÓN ACUMULADA DE GASTOS A NOVIEMBRE DE 2020  PARTIDA 08. CAPÍTULO 01. PROGRAMA 01: SECRETARÍA Y ADMINISTRACIÓN GENERAL</vt:lpstr>
      <vt:lpstr>EJECUCIÓN ACUMULADA DE GASTOS A NOVIEMBRE DE 2020  PARTIDA 08. CAPÍTULO 01. PROGRAMA 06: UNIDAD ADMINISTRADORA DE LOS TRIBUNALES TRIBUTARIOS Y ADUANERO</vt:lpstr>
      <vt:lpstr>EJECUCIÓN ACUMULADA DE GASTOS A NOVIEMBRE DE 2020  PARTIDA 08. CAPÍTULO 01. PROGRAMA 07: SISTEMA INTEGRADO DE COMERCIO EXTERIOR (SICEX)</vt:lpstr>
      <vt:lpstr>EJECUCIÓN ACUMULADA DE GASTOS A NOVIEMBRE DE 2020  PARTIDA 08. CAPÍTULO 01. PROGRAMA 08: PROGRAMA DE MODERNIZACIÓN SECTOR PÚBLICO</vt:lpstr>
      <vt:lpstr>EJECUCIÓN ACUMULADA DE GASTOS A NOVIEMBRE DE 2020  PARTIDA 08. CAPÍTULO 01. PROGRAMA 09: PROGRAMA EXPORTACIÓN DE SERVICIOS</vt:lpstr>
      <vt:lpstr>EJECUCIÓN ACUMULADA DE GASTOS A NOVIEMBRE DE 2020  PARTIDA 08. CAPÍTULO 02. PROGRAMA 01: DIRECCIÓN DE PRESUPUESTOS</vt:lpstr>
      <vt:lpstr>EJECUCIÓN ACUMULADA DE GASTOS A NOVIEMBRE DE 2020  PARTIDA 08. CAPÍTULO 02. PROGRAMA 02: SISTEMA DE GESTIÓN FINANCIERA DEL ESTADO</vt:lpstr>
      <vt:lpstr>EJECUCIÓN ACUMULADA DE GASTOS A NOVIEMBRE DE 2020  PARTIDA 08. CAPÍTULO 03. PROGRAMA 01: SERVICIO DE IMPUESTOS INTERNOS</vt:lpstr>
      <vt:lpstr>EJECUCIÓN ACUMULADA DE GASTOS A NOVIEMBRE DE 2020  PARTIDA 08. CAPÍTULO 04. PROGRAMA 01: SERVICIO NACIONAL DE ADUANAS</vt:lpstr>
      <vt:lpstr>EJECUCIÓN ACUMULADA DE GASTOS A NOVIEMBRE DE 2020  PARTIDA 08. CAPÍTULO 05. PROGRAMA 01: SERVICIO DE TESORERÍAS</vt:lpstr>
      <vt:lpstr>EJECUCIÓN ACUMULADA DE GASTOS A NOVIEMBRE DE 2020  PARTIDA 08. CAPÍTULO 07. PROGRAMA 01: DIRECCIÓN DE COMPRAS Y CONTRATACIÓN PÚBLICA</vt:lpstr>
      <vt:lpstr>EJECUCIÓN ACUMULADA DE GASTOS A NOVIEMBRE DE 2020  PARTIDA 08. CAPÍTULO 15. PROGRAMA 01: DIRECCIÓN NACIONAL DEL SERVICIO CIVIL</vt:lpstr>
      <vt:lpstr>EJECUCIÓN ACUMULADA DE GASTOS A NOVIEMBRE DE 2020  PARTIDA 08. CAPÍTULO 16. PROGRAMA 01: UNIDAD DE ANÁLISIS FINANCIERO</vt:lpstr>
      <vt:lpstr>EJECUCIÓN ACUMULADA DE GASTOS A NOVIEMBRE DE 2020  PARTIDA 08. CAPÍTULO 17. PROGRAMA 01: SUPERINTENDENCIA DE CASINOS DE JUEGO</vt:lpstr>
      <vt:lpstr>EJECUCIÓN ACUMULADA DE GASTOS A NOVIEMBRE DE 2020  PARTIDA 08. CAPÍTULO 30. PROGRAMA 01: CONSEJO DE DEFENSA DEL ESTADO</vt:lpstr>
      <vt:lpstr>EJECUCIÓN ACUMULADA DE GASTOS A NOVIEMBRE DE 2020  PARTIDA 08. CAPÍTULO 31. PROGRAMA 01: COMISIÓN PARA EL MERCADO FINANCIERO</vt:lpstr>
      <vt:lpstr>EJECUCIÓN ACUMULADA DE GASTOS A NOVIEMBRE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406</cp:revision>
  <cp:lastPrinted>2019-10-12T13:02:40Z</cp:lastPrinted>
  <dcterms:created xsi:type="dcterms:W3CDTF">2016-06-23T13:38:47Z</dcterms:created>
  <dcterms:modified xsi:type="dcterms:W3CDTF">2021-01-06T19:29:04Z</dcterms:modified>
</cp:coreProperties>
</file>