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0-4BAC-A37F-08A17350F76C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0-4BAC-A37F-08A17350F76C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10-4BAC-A37F-08A17350F76C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10-4BAC-A37F-08A17350F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07'!$D$32:$N$32</c:f>
              <c:numCache>
                <c:formatCode>0.0%</c:formatCode>
                <c:ptCount val="11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10-4BAC-A37F-08A17350F7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0E-4347-BFE4-7C4A209CF148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0E-4347-BFE4-7C4A209CF148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0E-4347-BFE4-7C4A209CF148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0E-4347-BFE4-7C4A209CF148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0E-4347-BFE4-7C4A209CF148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0E-4347-BFE4-7C4A209CF148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0E-4347-BFE4-7C4A209CF148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0E-4347-BFE4-7C4A209CF148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0E-4347-BFE4-7C4A209CF148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0E-4347-BFE4-7C4A209CF148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0E-4347-BFE4-7C4A209CF148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0E-4347-BFE4-7C4A209CF148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0E-4347-BFE4-7C4A209CF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07'!$D$25:$N$25</c:f>
              <c:numCache>
                <c:formatCode>0.0%</c:formatCode>
                <c:ptCount val="11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50E-4347-BFE4-7C4A209CF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06-01-2021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06-01-2021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06-01-2021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NOVIEMBRE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C08ECA79-1DA6-4408-BE46-660AC1883A84}"/>
              </a:ext>
            </a:extLst>
          </p:cNvPr>
          <p:cNvSpPr txBox="1">
            <a:spLocks/>
          </p:cNvSpPr>
          <p:nvPr/>
        </p:nvSpPr>
        <p:spPr>
          <a:xfrm>
            <a:off x="523382" y="5787978"/>
            <a:ext cx="80087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7DD2DC-7B9D-4E11-9119-E932A255B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61716"/>
              </p:ext>
            </p:extLst>
          </p:nvPr>
        </p:nvGraphicFramePr>
        <p:xfrm>
          <a:off x="551009" y="1670007"/>
          <a:ext cx="7963630" cy="4117971"/>
        </p:xfrm>
        <a:graphic>
          <a:graphicData uri="http://schemas.openxmlformats.org/drawingml/2006/table">
            <a:tbl>
              <a:tblPr/>
              <a:tblGrid>
                <a:gridCol w="266878">
                  <a:extLst>
                    <a:ext uri="{9D8B030D-6E8A-4147-A177-3AD203B41FA5}">
                      <a16:colId xmlns:a16="http://schemas.microsoft.com/office/drawing/2014/main" val="166844179"/>
                    </a:ext>
                  </a:extLst>
                </a:gridCol>
                <a:gridCol w="266878">
                  <a:extLst>
                    <a:ext uri="{9D8B030D-6E8A-4147-A177-3AD203B41FA5}">
                      <a16:colId xmlns:a16="http://schemas.microsoft.com/office/drawing/2014/main" val="1111889067"/>
                    </a:ext>
                  </a:extLst>
                </a:gridCol>
                <a:gridCol w="266878">
                  <a:extLst>
                    <a:ext uri="{9D8B030D-6E8A-4147-A177-3AD203B41FA5}">
                      <a16:colId xmlns:a16="http://schemas.microsoft.com/office/drawing/2014/main" val="2644121488"/>
                    </a:ext>
                  </a:extLst>
                </a:gridCol>
                <a:gridCol w="3010380">
                  <a:extLst>
                    <a:ext uri="{9D8B030D-6E8A-4147-A177-3AD203B41FA5}">
                      <a16:colId xmlns:a16="http://schemas.microsoft.com/office/drawing/2014/main" val="1764772417"/>
                    </a:ext>
                  </a:extLst>
                </a:gridCol>
                <a:gridCol w="715232">
                  <a:extLst>
                    <a:ext uri="{9D8B030D-6E8A-4147-A177-3AD203B41FA5}">
                      <a16:colId xmlns:a16="http://schemas.microsoft.com/office/drawing/2014/main" val="3039780303"/>
                    </a:ext>
                  </a:extLst>
                </a:gridCol>
                <a:gridCol w="715232">
                  <a:extLst>
                    <a:ext uri="{9D8B030D-6E8A-4147-A177-3AD203B41FA5}">
                      <a16:colId xmlns:a16="http://schemas.microsoft.com/office/drawing/2014/main" val="2544330142"/>
                    </a:ext>
                  </a:extLst>
                </a:gridCol>
                <a:gridCol w="715232">
                  <a:extLst>
                    <a:ext uri="{9D8B030D-6E8A-4147-A177-3AD203B41FA5}">
                      <a16:colId xmlns:a16="http://schemas.microsoft.com/office/drawing/2014/main" val="2540224875"/>
                    </a:ext>
                  </a:extLst>
                </a:gridCol>
                <a:gridCol w="715232">
                  <a:extLst>
                    <a:ext uri="{9D8B030D-6E8A-4147-A177-3AD203B41FA5}">
                      <a16:colId xmlns:a16="http://schemas.microsoft.com/office/drawing/2014/main" val="1121555735"/>
                    </a:ext>
                  </a:extLst>
                </a:gridCol>
                <a:gridCol w="651182">
                  <a:extLst>
                    <a:ext uri="{9D8B030D-6E8A-4147-A177-3AD203B41FA5}">
                      <a16:colId xmlns:a16="http://schemas.microsoft.com/office/drawing/2014/main" val="562271313"/>
                    </a:ext>
                  </a:extLst>
                </a:gridCol>
                <a:gridCol w="640506">
                  <a:extLst>
                    <a:ext uri="{9D8B030D-6E8A-4147-A177-3AD203B41FA5}">
                      <a16:colId xmlns:a16="http://schemas.microsoft.com/office/drawing/2014/main" val="291744370"/>
                    </a:ext>
                  </a:extLst>
                </a:gridCol>
              </a:tblGrid>
              <a:tr h="1269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51419"/>
                  </a:ext>
                </a:extLst>
              </a:tr>
              <a:tr h="3887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70676"/>
                  </a:ext>
                </a:extLst>
              </a:tr>
              <a:tr h="166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34.456.648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-10.373.417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28.823.320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256690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5.402.937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85493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33544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23.658.415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21.776.909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903632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22636"/>
                  </a:ext>
                </a:extLst>
              </a:tr>
              <a:tr h="25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90674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65072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20435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663952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27888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82808"/>
                  </a:ext>
                </a:extLst>
              </a:tr>
              <a:tr h="25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95798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2.844.169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35445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08685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102756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44452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67341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58743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2.097.345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-9.903.233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61383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-9.525.672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549338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24787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6332"/>
                  </a:ext>
                </a:extLst>
              </a:tr>
              <a:tr h="134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46330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31680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470042"/>
                  </a:ext>
                </a:extLst>
              </a:tr>
              <a:tr h="126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16AA406-22ED-4715-8974-5CF97DC53F4A}"/>
              </a:ext>
            </a:extLst>
          </p:cNvPr>
          <p:cNvSpPr txBox="1">
            <a:spLocks/>
          </p:cNvSpPr>
          <p:nvPr/>
        </p:nvSpPr>
        <p:spPr>
          <a:xfrm>
            <a:off x="550308" y="4576043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00F5E7-C803-4D0B-90FD-E015E88BF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23983"/>
              </p:ext>
            </p:extLst>
          </p:nvPr>
        </p:nvGraphicFramePr>
        <p:xfrm>
          <a:off x="587007" y="1710160"/>
          <a:ext cx="8038129" cy="2865883"/>
        </p:xfrm>
        <a:graphic>
          <a:graphicData uri="http://schemas.openxmlformats.org/drawingml/2006/table">
            <a:tbl>
              <a:tblPr/>
              <a:tblGrid>
                <a:gridCol w="269375">
                  <a:extLst>
                    <a:ext uri="{9D8B030D-6E8A-4147-A177-3AD203B41FA5}">
                      <a16:colId xmlns:a16="http://schemas.microsoft.com/office/drawing/2014/main" val="4255123754"/>
                    </a:ext>
                  </a:extLst>
                </a:gridCol>
                <a:gridCol w="269375">
                  <a:extLst>
                    <a:ext uri="{9D8B030D-6E8A-4147-A177-3AD203B41FA5}">
                      <a16:colId xmlns:a16="http://schemas.microsoft.com/office/drawing/2014/main" val="3694056950"/>
                    </a:ext>
                  </a:extLst>
                </a:gridCol>
                <a:gridCol w="269375">
                  <a:extLst>
                    <a:ext uri="{9D8B030D-6E8A-4147-A177-3AD203B41FA5}">
                      <a16:colId xmlns:a16="http://schemas.microsoft.com/office/drawing/2014/main" val="685094389"/>
                    </a:ext>
                  </a:extLst>
                </a:gridCol>
                <a:gridCol w="3038541">
                  <a:extLst>
                    <a:ext uri="{9D8B030D-6E8A-4147-A177-3AD203B41FA5}">
                      <a16:colId xmlns:a16="http://schemas.microsoft.com/office/drawing/2014/main" val="2336188485"/>
                    </a:ext>
                  </a:extLst>
                </a:gridCol>
                <a:gridCol w="721923">
                  <a:extLst>
                    <a:ext uri="{9D8B030D-6E8A-4147-A177-3AD203B41FA5}">
                      <a16:colId xmlns:a16="http://schemas.microsoft.com/office/drawing/2014/main" val="1734640723"/>
                    </a:ext>
                  </a:extLst>
                </a:gridCol>
                <a:gridCol w="721923">
                  <a:extLst>
                    <a:ext uri="{9D8B030D-6E8A-4147-A177-3AD203B41FA5}">
                      <a16:colId xmlns:a16="http://schemas.microsoft.com/office/drawing/2014/main" val="4194785383"/>
                    </a:ext>
                  </a:extLst>
                </a:gridCol>
                <a:gridCol w="721923">
                  <a:extLst>
                    <a:ext uri="{9D8B030D-6E8A-4147-A177-3AD203B41FA5}">
                      <a16:colId xmlns:a16="http://schemas.microsoft.com/office/drawing/2014/main" val="3571322810"/>
                    </a:ext>
                  </a:extLst>
                </a:gridCol>
                <a:gridCol w="721923">
                  <a:extLst>
                    <a:ext uri="{9D8B030D-6E8A-4147-A177-3AD203B41FA5}">
                      <a16:colId xmlns:a16="http://schemas.microsoft.com/office/drawing/2014/main" val="2063427129"/>
                    </a:ext>
                  </a:extLst>
                </a:gridCol>
                <a:gridCol w="657273">
                  <a:extLst>
                    <a:ext uri="{9D8B030D-6E8A-4147-A177-3AD203B41FA5}">
                      <a16:colId xmlns:a16="http://schemas.microsoft.com/office/drawing/2014/main" val="3818299117"/>
                    </a:ext>
                  </a:extLst>
                </a:gridCol>
                <a:gridCol w="646498">
                  <a:extLst>
                    <a:ext uri="{9D8B030D-6E8A-4147-A177-3AD203B41FA5}">
                      <a16:colId xmlns:a16="http://schemas.microsoft.com/office/drawing/2014/main" val="742237534"/>
                    </a:ext>
                  </a:extLst>
                </a:gridCol>
              </a:tblGrid>
              <a:tr h="1263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58718"/>
                  </a:ext>
                </a:extLst>
              </a:tr>
              <a:tr h="3868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69471"/>
                  </a:ext>
                </a:extLst>
              </a:tr>
              <a:tr h="1657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32.609.874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-1.506.976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28.257.584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2777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25.583.822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22.544.336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7817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6.190.321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-543.667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5.077.570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323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97060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3465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9189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8292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0636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1292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81507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07927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4563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7930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5506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7871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98577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26231"/>
                  </a:ext>
                </a:extLst>
              </a:tr>
              <a:tr h="1657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25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4B10E8B-3072-4418-9BD1-847C6263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67482"/>
              </p:ext>
            </p:extLst>
          </p:nvPr>
        </p:nvGraphicFramePr>
        <p:xfrm>
          <a:off x="518818" y="1640955"/>
          <a:ext cx="8085629" cy="435134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239626159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2717464746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1254948126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2999492068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768695131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245130167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17215600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426029453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3165062746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3502856965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494377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86919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1.627.808.583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859.424.550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700.006.766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8264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26.737.253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933.873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23.856.015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04020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9.739.339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-1.381.189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8.337.405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7860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761.257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7612570,0%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7612570,0%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8775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634.520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6345200,0%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6345200,0%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7813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126.737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6879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162.870.822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-22.028.244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137.283.275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5087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42.222.842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-15.665.835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29.145.681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4663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638.861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7517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-840.200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9269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19108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1.446.678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525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0844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1.462.982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1.641.377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504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2.732.777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-484.638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1.962.518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397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6451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68541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59686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4.716.734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-105.372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2.314.558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2757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18.190.424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-9.348.000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11.498.188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4386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2.492.625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6842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327.249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-986.718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294.615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0058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425.995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5198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33.556.963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-3.270.830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32.141.109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7432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30.847.068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-2.158.282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29.836.534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9827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1.062.343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-1.005.000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882.343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2552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08961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4622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1.347.426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-7.527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1.122.106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9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14A7FF-33DE-4054-A790-64C6D97CE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42478"/>
              </p:ext>
            </p:extLst>
          </p:nvPr>
        </p:nvGraphicFramePr>
        <p:xfrm>
          <a:off x="539552" y="1678757"/>
          <a:ext cx="8045365" cy="4028840"/>
        </p:xfrm>
        <a:graphic>
          <a:graphicData uri="http://schemas.openxmlformats.org/drawingml/2006/table">
            <a:tbl>
              <a:tblPr/>
              <a:tblGrid>
                <a:gridCol w="269617">
                  <a:extLst>
                    <a:ext uri="{9D8B030D-6E8A-4147-A177-3AD203B41FA5}">
                      <a16:colId xmlns:a16="http://schemas.microsoft.com/office/drawing/2014/main" val="438707947"/>
                    </a:ext>
                  </a:extLst>
                </a:gridCol>
                <a:gridCol w="269617">
                  <a:extLst>
                    <a:ext uri="{9D8B030D-6E8A-4147-A177-3AD203B41FA5}">
                      <a16:colId xmlns:a16="http://schemas.microsoft.com/office/drawing/2014/main" val="2056144671"/>
                    </a:ext>
                  </a:extLst>
                </a:gridCol>
                <a:gridCol w="269617">
                  <a:extLst>
                    <a:ext uri="{9D8B030D-6E8A-4147-A177-3AD203B41FA5}">
                      <a16:colId xmlns:a16="http://schemas.microsoft.com/office/drawing/2014/main" val="3729196823"/>
                    </a:ext>
                  </a:extLst>
                </a:gridCol>
                <a:gridCol w="3041277">
                  <a:extLst>
                    <a:ext uri="{9D8B030D-6E8A-4147-A177-3AD203B41FA5}">
                      <a16:colId xmlns:a16="http://schemas.microsoft.com/office/drawing/2014/main" val="3943494902"/>
                    </a:ext>
                  </a:extLst>
                </a:gridCol>
                <a:gridCol w="722573">
                  <a:extLst>
                    <a:ext uri="{9D8B030D-6E8A-4147-A177-3AD203B41FA5}">
                      <a16:colId xmlns:a16="http://schemas.microsoft.com/office/drawing/2014/main" val="4214368095"/>
                    </a:ext>
                  </a:extLst>
                </a:gridCol>
                <a:gridCol w="722573">
                  <a:extLst>
                    <a:ext uri="{9D8B030D-6E8A-4147-A177-3AD203B41FA5}">
                      <a16:colId xmlns:a16="http://schemas.microsoft.com/office/drawing/2014/main" val="2143163112"/>
                    </a:ext>
                  </a:extLst>
                </a:gridCol>
                <a:gridCol w="722573">
                  <a:extLst>
                    <a:ext uri="{9D8B030D-6E8A-4147-A177-3AD203B41FA5}">
                      <a16:colId xmlns:a16="http://schemas.microsoft.com/office/drawing/2014/main" val="2208235773"/>
                    </a:ext>
                  </a:extLst>
                </a:gridCol>
                <a:gridCol w="722573">
                  <a:extLst>
                    <a:ext uri="{9D8B030D-6E8A-4147-A177-3AD203B41FA5}">
                      <a16:colId xmlns:a16="http://schemas.microsoft.com/office/drawing/2014/main" val="2611664115"/>
                    </a:ext>
                  </a:extLst>
                </a:gridCol>
                <a:gridCol w="657865">
                  <a:extLst>
                    <a:ext uri="{9D8B030D-6E8A-4147-A177-3AD203B41FA5}">
                      <a16:colId xmlns:a16="http://schemas.microsoft.com/office/drawing/2014/main" val="331607190"/>
                    </a:ext>
                  </a:extLst>
                </a:gridCol>
                <a:gridCol w="647080">
                  <a:extLst>
                    <a:ext uri="{9D8B030D-6E8A-4147-A177-3AD203B41FA5}">
                      <a16:colId xmlns:a16="http://schemas.microsoft.com/office/drawing/2014/main" val="1134276993"/>
                    </a:ext>
                  </a:extLst>
                </a:gridCol>
              </a:tblGrid>
              <a:tr h="1213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57375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02864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85.174.917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-3.096.579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74.312.309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031781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55.711.841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7767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4.982.906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-1.408.995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83889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98006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1.273.809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92877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134352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78695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3.805.785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-318.700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2.801.447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0239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-369.641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5.218.399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45191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3.057.481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38110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70420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0684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783357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89956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74241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49515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90121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803.561.762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766.927.000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20.721.643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86427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-3.663.000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6.093.964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7336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792.813.303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770.590.000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0407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875330,0%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1631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100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1747360,0%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1747360,0%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4076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20021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36140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429433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03278"/>
                  </a:ext>
                </a:extLst>
              </a:tr>
              <a:tr h="126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39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21AC502-9CF7-4DAE-AF3F-BC5922A8C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08410"/>
              </p:ext>
            </p:extLst>
          </p:nvPr>
        </p:nvGraphicFramePr>
        <p:xfrm>
          <a:off x="528944" y="1729646"/>
          <a:ext cx="8029779" cy="3103409"/>
        </p:xfrm>
        <a:graphic>
          <a:graphicData uri="http://schemas.openxmlformats.org/drawingml/2006/table">
            <a:tbl>
              <a:tblPr/>
              <a:tblGrid>
                <a:gridCol w="269095">
                  <a:extLst>
                    <a:ext uri="{9D8B030D-6E8A-4147-A177-3AD203B41FA5}">
                      <a16:colId xmlns:a16="http://schemas.microsoft.com/office/drawing/2014/main" val="4068964639"/>
                    </a:ext>
                  </a:extLst>
                </a:gridCol>
                <a:gridCol w="269095">
                  <a:extLst>
                    <a:ext uri="{9D8B030D-6E8A-4147-A177-3AD203B41FA5}">
                      <a16:colId xmlns:a16="http://schemas.microsoft.com/office/drawing/2014/main" val="3548806210"/>
                    </a:ext>
                  </a:extLst>
                </a:gridCol>
                <a:gridCol w="269095">
                  <a:extLst>
                    <a:ext uri="{9D8B030D-6E8A-4147-A177-3AD203B41FA5}">
                      <a16:colId xmlns:a16="http://schemas.microsoft.com/office/drawing/2014/main" val="1232506302"/>
                    </a:ext>
                  </a:extLst>
                </a:gridCol>
                <a:gridCol w="3035385">
                  <a:extLst>
                    <a:ext uri="{9D8B030D-6E8A-4147-A177-3AD203B41FA5}">
                      <a16:colId xmlns:a16="http://schemas.microsoft.com/office/drawing/2014/main" val="1052087261"/>
                    </a:ext>
                  </a:extLst>
                </a:gridCol>
                <a:gridCol w="721173">
                  <a:extLst>
                    <a:ext uri="{9D8B030D-6E8A-4147-A177-3AD203B41FA5}">
                      <a16:colId xmlns:a16="http://schemas.microsoft.com/office/drawing/2014/main" val="3419273454"/>
                    </a:ext>
                  </a:extLst>
                </a:gridCol>
                <a:gridCol w="721173">
                  <a:extLst>
                    <a:ext uri="{9D8B030D-6E8A-4147-A177-3AD203B41FA5}">
                      <a16:colId xmlns:a16="http://schemas.microsoft.com/office/drawing/2014/main" val="3911412418"/>
                    </a:ext>
                  </a:extLst>
                </a:gridCol>
                <a:gridCol w="721173">
                  <a:extLst>
                    <a:ext uri="{9D8B030D-6E8A-4147-A177-3AD203B41FA5}">
                      <a16:colId xmlns:a16="http://schemas.microsoft.com/office/drawing/2014/main" val="2657099304"/>
                    </a:ext>
                  </a:extLst>
                </a:gridCol>
                <a:gridCol w="721173">
                  <a:extLst>
                    <a:ext uri="{9D8B030D-6E8A-4147-A177-3AD203B41FA5}">
                      <a16:colId xmlns:a16="http://schemas.microsoft.com/office/drawing/2014/main" val="2934464887"/>
                    </a:ext>
                  </a:extLst>
                </a:gridCol>
                <a:gridCol w="656590">
                  <a:extLst>
                    <a:ext uri="{9D8B030D-6E8A-4147-A177-3AD203B41FA5}">
                      <a16:colId xmlns:a16="http://schemas.microsoft.com/office/drawing/2014/main" val="2785233653"/>
                    </a:ext>
                  </a:extLst>
                </a:gridCol>
                <a:gridCol w="645827">
                  <a:extLst>
                    <a:ext uri="{9D8B030D-6E8A-4147-A177-3AD203B41FA5}">
                      <a16:colId xmlns:a16="http://schemas.microsoft.com/office/drawing/2014/main" val="4151632732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73567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32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5501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4925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6901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7112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8534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45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111.158.299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78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111.158.299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71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600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175.410.916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84.124.470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70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27.033.829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09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61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32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300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76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16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1.438.924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98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70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8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AD5EBE-29A1-46E7-8580-E5F0A8B37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20290"/>
              </p:ext>
            </p:extLst>
          </p:nvPr>
        </p:nvGraphicFramePr>
        <p:xfrm>
          <a:off x="519541" y="1729646"/>
          <a:ext cx="8012898" cy="1819019"/>
        </p:xfrm>
        <a:graphic>
          <a:graphicData uri="http://schemas.openxmlformats.org/drawingml/2006/table">
            <a:tbl>
              <a:tblPr/>
              <a:tblGrid>
                <a:gridCol w="268529">
                  <a:extLst>
                    <a:ext uri="{9D8B030D-6E8A-4147-A177-3AD203B41FA5}">
                      <a16:colId xmlns:a16="http://schemas.microsoft.com/office/drawing/2014/main" val="774508820"/>
                    </a:ext>
                  </a:extLst>
                </a:gridCol>
                <a:gridCol w="268529">
                  <a:extLst>
                    <a:ext uri="{9D8B030D-6E8A-4147-A177-3AD203B41FA5}">
                      <a16:colId xmlns:a16="http://schemas.microsoft.com/office/drawing/2014/main" val="649355935"/>
                    </a:ext>
                  </a:extLst>
                </a:gridCol>
                <a:gridCol w="268529">
                  <a:extLst>
                    <a:ext uri="{9D8B030D-6E8A-4147-A177-3AD203B41FA5}">
                      <a16:colId xmlns:a16="http://schemas.microsoft.com/office/drawing/2014/main" val="2163180449"/>
                    </a:ext>
                  </a:extLst>
                </a:gridCol>
                <a:gridCol w="3029004">
                  <a:extLst>
                    <a:ext uri="{9D8B030D-6E8A-4147-A177-3AD203B41FA5}">
                      <a16:colId xmlns:a16="http://schemas.microsoft.com/office/drawing/2014/main" val="327525912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3742200789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2368986560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3529829829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266351013"/>
                    </a:ext>
                  </a:extLst>
                </a:gridCol>
                <a:gridCol w="655210">
                  <a:extLst>
                    <a:ext uri="{9D8B030D-6E8A-4147-A177-3AD203B41FA5}">
                      <a16:colId xmlns:a16="http://schemas.microsoft.com/office/drawing/2014/main" val="3083626490"/>
                    </a:ext>
                  </a:extLst>
                </a:gridCol>
                <a:gridCol w="644469">
                  <a:extLst>
                    <a:ext uri="{9D8B030D-6E8A-4147-A177-3AD203B41FA5}">
                      <a16:colId xmlns:a16="http://schemas.microsoft.com/office/drawing/2014/main" val="2820989143"/>
                    </a:ext>
                  </a:extLst>
                </a:gridCol>
              </a:tblGrid>
              <a:tr h="1226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06627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9686"/>
                  </a:ext>
                </a:extLst>
              </a:tr>
              <a:tr h="1672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32.395.355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21.807.289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98985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1.207.317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94558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856299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50523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404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204718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467357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4.929.470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91068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12.321.639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75359"/>
                  </a:ext>
                </a:extLst>
              </a:tr>
              <a:tr h="127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9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BA15B61-FD5E-427F-8D63-70ECAF69B986}"/>
              </a:ext>
            </a:extLst>
          </p:cNvPr>
          <p:cNvSpPr txBox="1">
            <a:spLocks/>
          </p:cNvSpPr>
          <p:nvPr/>
        </p:nvSpPr>
        <p:spPr>
          <a:xfrm>
            <a:off x="484807" y="4112538"/>
            <a:ext cx="803237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6DA409-BEE3-46B1-8BF7-AF8937298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15589"/>
              </p:ext>
            </p:extLst>
          </p:nvPr>
        </p:nvGraphicFramePr>
        <p:xfrm>
          <a:off x="495104" y="1801844"/>
          <a:ext cx="8011784" cy="2319659"/>
        </p:xfrm>
        <a:graphic>
          <a:graphicData uri="http://schemas.openxmlformats.org/drawingml/2006/table">
            <a:tbl>
              <a:tblPr/>
              <a:tblGrid>
                <a:gridCol w="268492">
                  <a:extLst>
                    <a:ext uri="{9D8B030D-6E8A-4147-A177-3AD203B41FA5}">
                      <a16:colId xmlns:a16="http://schemas.microsoft.com/office/drawing/2014/main" val="2462548582"/>
                    </a:ext>
                  </a:extLst>
                </a:gridCol>
                <a:gridCol w="268492">
                  <a:extLst>
                    <a:ext uri="{9D8B030D-6E8A-4147-A177-3AD203B41FA5}">
                      <a16:colId xmlns:a16="http://schemas.microsoft.com/office/drawing/2014/main" val="4285697071"/>
                    </a:ext>
                  </a:extLst>
                </a:gridCol>
                <a:gridCol w="268492">
                  <a:extLst>
                    <a:ext uri="{9D8B030D-6E8A-4147-A177-3AD203B41FA5}">
                      <a16:colId xmlns:a16="http://schemas.microsoft.com/office/drawing/2014/main" val="3451941702"/>
                    </a:ext>
                  </a:extLst>
                </a:gridCol>
                <a:gridCol w="3028582">
                  <a:extLst>
                    <a:ext uri="{9D8B030D-6E8A-4147-A177-3AD203B41FA5}">
                      <a16:colId xmlns:a16="http://schemas.microsoft.com/office/drawing/2014/main" val="1340566263"/>
                    </a:ext>
                  </a:extLst>
                </a:gridCol>
                <a:gridCol w="719557">
                  <a:extLst>
                    <a:ext uri="{9D8B030D-6E8A-4147-A177-3AD203B41FA5}">
                      <a16:colId xmlns:a16="http://schemas.microsoft.com/office/drawing/2014/main" val="141580750"/>
                    </a:ext>
                  </a:extLst>
                </a:gridCol>
                <a:gridCol w="719557">
                  <a:extLst>
                    <a:ext uri="{9D8B030D-6E8A-4147-A177-3AD203B41FA5}">
                      <a16:colId xmlns:a16="http://schemas.microsoft.com/office/drawing/2014/main" val="3164388809"/>
                    </a:ext>
                  </a:extLst>
                </a:gridCol>
                <a:gridCol w="719557">
                  <a:extLst>
                    <a:ext uri="{9D8B030D-6E8A-4147-A177-3AD203B41FA5}">
                      <a16:colId xmlns:a16="http://schemas.microsoft.com/office/drawing/2014/main" val="2167382664"/>
                    </a:ext>
                  </a:extLst>
                </a:gridCol>
                <a:gridCol w="719557">
                  <a:extLst>
                    <a:ext uri="{9D8B030D-6E8A-4147-A177-3AD203B41FA5}">
                      <a16:colId xmlns:a16="http://schemas.microsoft.com/office/drawing/2014/main" val="928982870"/>
                    </a:ext>
                  </a:extLst>
                </a:gridCol>
                <a:gridCol w="655119">
                  <a:extLst>
                    <a:ext uri="{9D8B030D-6E8A-4147-A177-3AD203B41FA5}">
                      <a16:colId xmlns:a16="http://schemas.microsoft.com/office/drawing/2014/main" val="1306598309"/>
                    </a:ext>
                  </a:extLst>
                </a:gridCol>
                <a:gridCol w="644379">
                  <a:extLst>
                    <a:ext uri="{9D8B030D-6E8A-4147-A177-3AD203B41FA5}">
                      <a16:colId xmlns:a16="http://schemas.microsoft.com/office/drawing/2014/main" val="4117956869"/>
                    </a:ext>
                  </a:extLst>
                </a:gridCol>
              </a:tblGrid>
              <a:tr h="126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987781"/>
                  </a:ext>
                </a:extLst>
              </a:tr>
              <a:tr h="3866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78797"/>
                  </a:ext>
                </a:extLst>
              </a:tr>
              <a:tr h="1656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41.097.193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-765.679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36.145.292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90654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36.345.131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31.095.741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13479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3.684.441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2.990.585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00537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3365630,0%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97887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3365630,0%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81922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62039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67567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77121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86685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08385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24527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9751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1.146.854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782502"/>
                  </a:ext>
                </a:extLst>
              </a:tr>
              <a:tr h="126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1.146.854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4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12D0D78-B98F-403F-82C4-05C597552FA6}"/>
              </a:ext>
            </a:extLst>
          </p:cNvPr>
          <p:cNvSpPr txBox="1">
            <a:spLocks/>
          </p:cNvSpPr>
          <p:nvPr/>
        </p:nvSpPr>
        <p:spPr>
          <a:xfrm>
            <a:off x="600438" y="3978001"/>
            <a:ext cx="797538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4D473D-FFA4-4524-A254-3DCBFB7EF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3994"/>
              </p:ext>
            </p:extLst>
          </p:nvPr>
        </p:nvGraphicFramePr>
        <p:xfrm>
          <a:off x="612926" y="1811941"/>
          <a:ext cx="7991520" cy="2136116"/>
        </p:xfrm>
        <a:graphic>
          <a:graphicData uri="http://schemas.openxmlformats.org/drawingml/2006/table">
            <a:tbl>
              <a:tblPr/>
              <a:tblGrid>
                <a:gridCol w="267813">
                  <a:extLst>
                    <a:ext uri="{9D8B030D-6E8A-4147-A177-3AD203B41FA5}">
                      <a16:colId xmlns:a16="http://schemas.microsoft.com/office/drawing/2014/main" val="2302654495"/>
                    </a:ext>
                  </a:extLst>
                </a:gridCol>
                <a:gridCol w="267813">
                  <a:extLst>
                    <a:ext uri="{9D8B030D-6E8A-4147-A177-3AD203B41FA5}">
                      <a16:colId xmlns:a16="http://schemas.microsoft.com/office/drawing/2014/main" val="3746813199"/>
                    </a:ext>
                  </a:extLst>
                </a:gridCol>
                <a:gridCol w="267813">
                  <a:extLst>
                    <a:ext uri="{9D8B030D-6E8A-4147-A177-3AD203B41FA5}">
                      <a16:colId xmlns:a16="http://schemas.microsoft.com/office/drawing/2014/main" val="724234771"/>
                    </a:ext>
                  </a:extLst>
                </a:gridCol>
                <a:gridCol w="3020922">
                  <a:extLst>
                    <a:ext uri="{9D8B030D-6E8A-4147-A177-3AD203B41FA5}">
                      <a16:colId xmlns:a16="http://schemas.microsoft.com/office/drawing/2014/main" val="3285530867"/>
                    </a:ext>
                  </a:extLst>
                </a:gridCol>
                <a:gridCol w="717737">
                  <a:extLst>
                    <a:ext uri="{9D8B030D-6E8A-4147-A177-3AD203B41FA5}">
                      <a16:colId xmlns:a16="http://schemas.microsoft.com/office/drawing/2014/main" val="3704169691"/>
                    </a:ext>
                  </a:extLst>
                </a:gridCol>
                <a:gridCol w="717737">
                  <a:extLst>
                    <a:ext uri="{9D8B030D-6E8A-4147-A177-3AD203B41FA5}">
                      <a16:colId xmlns:a16="http://schemas.microsoft.com/office/drawing/2014/main" val="3742908137"/>
                    </a:ext>
                  </a:extLst>
                </a:gridCol>
                <a:gridCol w="717737">
                  <a:extLst>
                    <a:ext uri="{9D8B030D-6E8A-4147-A177-3AD203B41FA5}">
                      <a16:colId xmlns:a16="http://schemas.microsoft.com/office/drawing/2014/main" val="1265317896"/>
                    </a:ext>
                  </a:extLst>
                </a:gridCol>
                <a:gridCol w="717737">
                  <a:extLst>
                    <a:ext uri="{9D8B030D-6E8A-4147-A177-3AD203B41FA5}">
                      <a16:colId xmlns:a16="http://schemas.microsoft.com/office/drawing/2014/main" val="1718865164"/>
                    </a:ext>
                  </a:extLst>
                </a:gridCol>
                <a:gridCol w="653462">
                  <a:extLst>
                    <a:ext uri="{9D8B030D-6E8A-4147-A177-3AD203B41FA5}">
                      <a16:colId xmlns:a16="http://schemas.microsoft.com/office/drawing/2014/main" val="600923175"/>
                    </a:ext>
                  </a:extLst>
                </a:gridCol>
                <a:gridCol w="642749">
                  <a:extLst>
                    <a:ext uri="{9D8B030D-6E8A-4147-A177-3AD203B41FA5}">
                      <a16:colId xmlns:a16="http://schemas.microsoft.com/office/drawing/2014/main" val="3932355336"/>
                    </a:ext>
                  </a:extLst>
                </a:gridCol>
              </a:tblGrid>
              <a:tr h="122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561317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62100"/>
                  </a:ext>
                </a:extLst>
              </a:tr>
              <a:tr h="1613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5.555.679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-12.055.315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4.785.448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048409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83877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10208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82061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20863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8397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8531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249976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-656.354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903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-654.787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02409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1919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57627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8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096365B-C555-4771-84EF-B41B47DBFB00}"/>
              </a:ext>
            </a:extLst>
          </p:cNvPr>
          <p:cNvSpPr txBox="1">
            <a:spLocks/>
          </p:cNvSpPr>
          <p:nvPr/>
        </p:nvSpPr>
        <p:spPr>
          <a:xfrm>
            <a:off x="464670" y="3534879"/>
            <a:ext cx="803237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730312-891A-4EE3-90ED-0089F1D5B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606"/>
              </p:ext>
            </p:extLst>
          </p:nvPr>
        </p:nvGraphicFramePr>
        <p:xfrm>
          <a:off x="551633" y="1682487"/>
          <a:ext cx="7980807" cy="1852392"/>
        </p:xfrm>
        <a:graphic>
          <a:graphicData uri="http://schemas.openxmlformats.org/drawingml/2006/table">
            <a:tbl>
              <a:tblPr/>
              <a:tblGrid>
                <a:gridCol w="267454">
                  <a:extLst>
                    <a:ext uri="{9D8B030D-6E8A-4147-A177-3AD203B41FA5}">
                      <a16:colId xmlns:a16="http://schemas.microsoft.com/office/drawing/2014/main" val="1673314156"/>
                    </a:ext>
                  </a:extLst>
                </a:gridCol>
                <a:gridCol w="267454">
                  <a:extLst>
                    <a:ext uri="{9D8B030D-6E8A-4147-A177-3AD203B41FA5}">
                      <a16:colId xmlns:a16="http://schemas.microsoft.com/office/drawing/2014/main" val="3501603001"/>
                    </a:ext>
                  </a:extLst>
                </a:gridCol>
                <a:gridCol w="267454">
                  <a:extLst>
                    <a:ext uri="{9D8B030D-6E8A-4147-A177-3AD203B41FA5}">
                      <a16:colId xmlns:a16="http://schemas.microsoft.com/office/drawing/2014/main" val="607584251"/>
                    </a:ext>
                  </a:extLst>
                </a:gridCol>
                <a:gridCol w="3016871">
                  <a:extLst>
                    <a:ext uri="{9D8B030D-6E8A-4147-A177-3AD203B41FA5}">
                      <a16:colId xmlns:a16="http://schemas.microsoft.com/office/drawing/2014/main" val="971932439"/>
                    </a:ext>
                  </a:extLst>
                </a:gridCol>
                <a:gridCol w="716775">
                  <a:extLst>
                    <a:ext uri="{9D8B030D-6E8A-4147-A177-3AD203B41FA5}">
                      <a16:colId xmlns:a16="http://schemas.microsoft.com/office/drawing/2014/main" val="1876210518"/>
                    </a:ext>
                  </a:extLst>
                </a:gridCol>
                <a:gridCol w="716775">
                  <a:extLst>
                    <a:ext uri="{9D8B030D-6E8A-4147-A177-3AD203B41FA5}">
                      <a16:colId xmlns:a16="http://schemas.microsoft.com/office/drawing/2014/main" val="1310344895"/>
                    </a:ext>
                  </a:extLst>
                </a:gridCol>
                <a:gridCol w="716775">
                  <a:extLst>
                    <a:ext uri="{9D8B030D-6E8A-4147-A177-3AD203B41FA5}">
                      <a16:colId xmlns:a16="http://schemas.microsoft.com/office/drawing/2014/main" val="1945478562"/>
                    </a:ext>
                  </a:extLst>
                </a:gridCol>
                <a:gridCol w="716775">
                  <a:extLst>
                    <a:ext uri="{9D8B030D-6E8A-4147-A177-3AD203B41FA5}">
                      <a16:colId xmlns:a16="http://schemas.microsoft.com/office/drawing/2014/main" val="3526197715"/>
                    </a:ext>
                  </a:extLst>
                </a:gridCol>
                <a:gridCol w="652586">
                  <a:extLst>
                    <a:ext uri="{9D8B030D-6E8A-4147-A177-3AD203B41FA5}">
                      <a16:colId xmlns:a16="http://schemas.microsoft.com/office/drawing/2014/main" val="2349840788"/>
                    </a:ext>
                  </a:extLst>
                </a:gridCol>
                <a:gridCol w="641888">
                  <a:extLst>
                    <a:ext uri="{9D8B030D-6E8A-4147-A177-3AD203B41FA5}">
                      <a16:colId xmlns:a16="http://schemas.microsoft.com/office/drawing/2014/main" val="3921442376"/>
                    </a:ext>
                  </a:extLst>
                </a:gridCol>
              </a:tblGrid>
              <a:tr h="128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63676"/>
                  </a:ext>
                </a:extLst>
              </a:tr>
              <a:tr h="3946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92808"/>
                  </a:ext>
                </a:extLst>
              </a:tr>
              <a:tr h="1691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7.280.867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6.406.975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785836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5.200.120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82441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48822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24149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51435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07972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25870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326942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23277"/>
                  </a:ext>
                </a:extLst>
              </a:tr>
              <a:tr h="128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2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8E6CD51-3041-42FD-9F23-B599BBDF3F3E}"/>
              </a:ext>
            </a:extLst>
          </p:cNvPr>
          <p:cNvSpPr txBox="1">
            <a:spLocks/>
          </p:cNvSpPr>
          <p:nvPr/>
        </p:nvSpPr>
        <p:spPr>
          <a:xfrm>
            <a:off x="495951" y="468117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252B34-8FEC-445A-A7CC-91741E792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86076"/>
              </p:ext>
            </p:extLst>
          </p:nvPr>
        </p:nvGraphicFramePr>
        <p:xfrm>
          <a:off x="518865" y="1740859"/>
          <a:ext cx="8067955" cy="2940317"/>
        </p:xfrm>
        <a:graphic>
          <a:graphicData uri="http://schemas.openxmlformats.org/drawingml/2006/table">
            <a:tbl>
              <a:tblPr/>
              <a:tblGrid>
                <a:gridCol w="270374">
                  <a:extLst>
                    <a:ext uri="{9D8B030D-6E8A-4147-A177-3AD203B41FA5}">
                      <a16:colId xmlns:a16="http://schemas.microsoft.com/office/drawing/2014/main" val="2807452327"/>
                    </a:ext>
                  </a:extLst>
                </a:gridCol>
                <a:gridCol w="270374">
                  <a:extLst>
                    <a:ext uri="{9D8B030D-6E8A-4147-A177-3AD203B41FA5}">
                      <a16:colId xmlns:a16="http://schemas.microsoft.com/office/drawing/2014/main" val="1668950002"/>
                    </a:ext>
                  </a:extLst>
                </a:gridCol>
                <a:gridCol w="270374">
                  <a:extLst>
                    <a:ext uri="{9D8B030D-6E8A-4147-A177-3AD203B41FA5}">
                      <a16:colId xmlns:a16="http://schemas.microsoft.com/office/drawing/2014/main" val="3886634563"/>
                    </a:ext>
                  </a:extLst>
                </a:gridCol>
                <a:gridCol w="3049816">
                  <a:extLst>
                    <a:ext uri="{9D8B030D-6E8A-4147-A177-3AD203B41FA5}">
                      <a16:colId xmlns:a16="http://schemas.microsoft.com/office/drawing/2014/main" val="4167971496"/>
                    </a:ext>
                  </a:extLst>
                </a:gridCol>
                <a:gridCol w="724602">
                  <a:extLst>
                    <a:ext uri="{9D8B030D-6E8A-4147-A177-3AD203B41FA5}">
                      <a16:colId xmlns:a16="http://schemas.microsoft.com/office/drawing/2014/main" val="1637050096"/>
                    </a:ext>
                  </a:extLst>
                </a:gridCol>
                <a:gridCol w="724602">
                  <a:extLst>
                    <a:ext uri="{9D8B030D-6E8A-4147-A177-3AD203B41FA5}">
                      <a16:colId xmlns:a16="http://schemas.microsoft.com/office/drawing/2014/main" val="3346285852"/>
                    </a:ext>
                  </a:extLst>
                </a:gridCol>
                <a:gridCol w="724602">
                  <a:extLst>
                    <a:ext uri="{9D8B030D-6E8A-4147-A177-3AD203B41FA5}">
                      <a16:colId xmlns:a16="http://schemas.microsoft.com/office/drawing/2014/main" val="3067611200"/>
                    </a:ext>
                  </a:extLst>
                </a:gridCol>
                <a:gridCol w="724602">
                  <a:extLst>
                    <a:ext uri="{9D8B030D-6E8A-4147-A177-3AD203B41FA5}">
                      <a16:colId xmlns:a16="http://schemas.microsoft.com/office/drawing/2014/main" val="3542020597"/>
                    </a:ext>
                  </a:extLst>
                </a:gridCol>
                <a:gridCol w="659712">
                  <a:extLst>
                    <a:ext uri="{9D8B030D-6E8A-4147-A177-3AD203B41FA5}">
                      <a16:colId xmlns:a16="http://schemas.microsoft.com/office/drawing/2014/main" val="4045094258"/>
                    </a:ext>
                  </a:extLst>
                </a:gridCol>
                <a:gridCol w="648897">
                  <a:extLst>
                    <a:ext uri="{9D8B030D-6E8A-4147-A177-3AD203B41FA5}">
                      <a16:colId xmlns:a16="http://schemas.microsoft.com/office/drawing/2014/main" val="928993159"/>
                    </a:ext>
                  </a:extLst>
                </a:gridCol>
              </a:tblGrid>
              <a:tr h="125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114136"/>
                  </a:ext>
                </a:extLst>
              </a:tr>
              <a:tr h="3852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54112"/>
                  </a:ext>
                </a:extLst>
              </a:tr>
              <a:tr h="165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16.041.374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-5.285.839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10.103.331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08562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7.808.594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4511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32653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358680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1692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49405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77415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50914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310849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06189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775398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48661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65376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25428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61894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99237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68693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70283"/>
                  </a:ext>
                </a:extLst>
              </a:tr>
              <a:tr h="125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97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7A9EC9C-A0EC-45F0-B647-0F6E7C01194C}"/>
              </a:ext>
            </a:extLst>
          </p:cNvPr>
          <p:cNvSpPr txBox="1">
            <a:spLocks/>
          </p:cNvSpPr>
          <p:nvPr/>
        </p:nvSpPr>
        <p:spPr>
          <a:xfrm>
            <a:off x="533222" y="3457031"/>
            <a:ext cx="807295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3293C7-FDEF-4A0D-9ADE-455EAE5EB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8652"/>
              </p:ext>
            </p:extLst>
          </p:nvPr>
        </p:nvGraphicFramePr>
        <p:xfrm>
          <a:off x="518864" y="1820979"/>
          <a:ext cx="8072959" cy="1579990"/>
        </p:xfrm>
        <a:graphic>
          <a:graphicData uri="http://schemas.openxmlformats.org/drawingml/2006/table">
            <a:tbl>
              <a:tblPr/>
              <a:tblGrid>
                <a:gridCol w="270542">
                  <a:extLst>
                    <a:ext uri="{9D8B030D-6E8A-4147-A177-3AD203B41FA5}">
                      <a16:colId xmlns:a16="http://schemas.microsoft.com/office/drawing/2014/main" val="1075927302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3957492783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2825157841"/>
                    </a:ext>
                  </a:extLst>
                </a:gridCol>
                <a:gridCol w="3051708">
                  <a:extLst>
                    <a:ext uri="{9D8B030D-6E8A-4147-A177-3AD203B41FA5}">
                      <a16:colId xmlns:a16="http://schemas.microsoft.com/office/drawing/2014/main" val="1349164741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789958796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669193592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719334896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1466779075"/>
                    </a:ext>
                  </a:extLst>
                </a:gridCol>
                <a:gridCol w="660121">
                  <a:extLst>
                    <a:ext uri="{9D8B030D-6E8A-4147-A177-3AD203B41FA5}">
                      <a16:colId xmlns:a16="http://schemas.microsoft.com/office/drawing/2014/main" val="777682390"/>
                    </a:ext>
                  </a:extLst>
                </a:gridCol>
                <a:gridCol w="649300">
                  <a:extLst>
                    <a:ext uri="{9D8B030D-6E8A-4147-A177-3AD203B41FA5}">
                      <a16:colId xmlns:a16="http://schemas.microsoft.com/office/drawing/2014/main" val="866834130"/>
                    </a:ext>
                  </a:extLst>
                </a:gridCol>
              </a:tblGrid>
              <a:tr h="1276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9604"/>
                  </a:ext>
                </a:extLst>
              </a:tr>
              <a:tr h="391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54978"/>
                  </a:ext>
                </a:extLst>
              </a:tr>
              <a:tr h="1675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1.624.002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47523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442125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68475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54191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54154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14983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45521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5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5A2C429-0381-49AF-A7A4-D7F299A013BD}"/>
              </a:ext>
            </a:extLst>
          </p:cNvPr>
          <p:cNvSpPr txBox="1">
            <a:spLocks/>
          </p:cNvSpPr>
          <p:nvPr/>
        </p:nvSpPr>
        <p:spPr>
          <a:xfrm>
            <a:off x="500062" y="5358394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7D9113-9C12-484F-B811-A7895B7B7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58242"/>
              </p:ext>
            </p:extLst>
          </p:nvPr>
        </p:nvGraphicFramePr>
        <p:xfrm>
          <a:off x="530494" y="1774035"/>
          <a:ext cx="8060437" cy="3551043"/>
        </p:xfrm>
        <a:graphic>
          <a:graphicData uri="http://schemas.openxmlformats.org/drawingml/2006/table">
            <a:tbl>
              <a:tblPr/>
              <a:tblGrid>
                <a:gridCol w="270122">
                  <a:extLst>
                    <a:ext uri="{9D8B030D-6E8A-4147-A177-3AD203B41FA5}">
                      <a16:colId xmlns:a16="http://schemas.microsoft.com/office/drawing/2014/main" val="3678729339"/>
                    </a:ext>
                  </a:extLst>
                </a:gridCol>
                <a:gridCol w="270122">
                  <a:extLst>
                    <a:ext uri="{9D8B030D-6E8A-4147-A177-3AD203B41FA5}">
                      <a16:colId xmlns:a16="http://schemas.microsoft.com/office/drawing/2014/main" val="3899822306"/>
                    </a:ext>
                  </a:extLst>
                </a:gridCol>
                <a:gridCol w="270122">
                  <a:extLst>
                    <a:ext uri="{9D8B030D-6E8A-4147-A177-3AD203B41FA5}">
                      <a16:colId xmlns:a16="http://schemas.microsoft.com/office/drawing/2014/main" val="2997071364"/>
                    </a:ext>
                  </a:extLst>
                </a:gridCol>
                <a:gridCol w="3046974">
                  <a:extLst>
                    <a:ext uri="{9D8B030D-6E8A-4147-A177-3AD203B41FA5}">
                      <a16:colId xmlns:a16="http://schemas.microsoft.com/office/drawing/2014/main" val="4046922328"/>
                    </a:ext>
                  </a:extLst>
                </a:gridCol>
                <a:gridCol w="723927">
                  <a:extLst>
                    <a:ext uri="{9D8B030D-6E8A-4147-A177-3AD203B41FA5}">
                      <a16:colId xmlns:a16="http://schemas.microsoft.com/office/drawing/2014/main" val="3442662493"/>
                    </a:ext>
                  </a:extLst>
                </a:gridCol>
                <a:gridCol w="723927">
                  <a:extLst>
                    <a:ext uri="{9D8B030D-6E8A-4147-A177-3AD203B41FA5}">
                      <a16:colId xmlns:a16="http://schemas.microsoft.com/office/drawing/2014/main" val="875461773"/>
                    </a:ext>
                  </a:extLst>
                </a:gridCol>
                <a:gridCol w="723927">
                  <a:extLst>
                    <a:ext uri="{9D8B030D-6E8A-4147-A177-3AD203B41FA5}">
                      <a16:colId xmlns:a16="http://schemas.microsoft.com/office/drawing/2014/main" val="802089137"/>
                    </a:ext>
                  </a:extLst>
                </a:gridCol>
                <a:gridCol w="723927">
                  <a:extLst>
                    <a:ext uri="{9D8B030D-6E8A-4147-A177-3AD203B41FA5}">
                      <a16:colId xmlns:a16="http://schemas.microsoft.com/office/drawing/2014/main" val="2667851984"/>
                    </a:ext>
                  </a:extLst>
                </a:gridCol>
                <a:gridCol w="659097">
                  <a:extLst>
                    <a:ext uri="{9D8B030D-6E8A-4147-A177-3AD203B41FA5}">
                      <a16:colId xmlns:a16="http://schemas.microsoft.com/office/drawing/2014/main" val="1755484309"/>
                    </a:ext>
                  </a:extLst>
                </a:gridCol>
                <a:gridCol w="648292">
                  <a:extLst>
                    <a:ext uri="{9D8B030D-6E8A-4147-A177-3AD203B41FA5}">
                      <a16:colId xmlns:a16="http://schemas.microsoft.com/office/drawing/2014/main" val="2522983361"/>
                    </a:ext>
                  </a:extLst>
                </a:gridCol>
              </a:tblGrid>
              <a:tr h="125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796703"/>
                  </a:ext>
                </a:extLst>
              </a:tr>
              <a:tr h="3832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82974"/>
                  </a:ext>
                </a:extLst>
              </a:tr>
              <a:tr h="1642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107.606.436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51.822.490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90.332.234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39898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08382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1.693.944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42896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2320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28252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94.976.238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51.489.847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78.985.431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57310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94.976.238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51.489.847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78.985.431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2518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-10.946.480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3.046.905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82175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2.783.595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-3.235.886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2.609.248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46794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4.608.666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4.302.874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11950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11.198.790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05539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71.146.049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70.915.189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57.827.614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87936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7957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0626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612881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60251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07895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08990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49288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88915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406024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61199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82732"/>
                  </a:ext>
                </a:extLst>
              </a:tr>
              <a:tr h="125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8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87669C4-D5D2-461D-9130-C61BFB188F17}"/>
              </a:ext>
            </a:extLst>
          </p:cNvPr>
          <p:cNvSpPr txBox="1">
            <a:spLocks/>
          </p:cNvSpPr>
          <p:nvPr/>
        </p:nvSpPr>
        <p:spPr>
          <a:xfrm>
            <a:off x="500062" y="4620282"/>
            <a:ext cx="8090869" cy="3717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8EDE6B-899D-4501-9B97-612F024A3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94298"/>
              </p:ext>
            </p:extLst>
          </p:nvPr>
        </p:nvGraphicFramePr>
        <p:xfrm>
          <a:off x="549194" y="1747538"/>
          <a:ext cx="8037772" cy="2825714"/>
        </p:xfrm>
        <a:graphic>
          <a:graphicData uri="http://schemas.openxmlformats.org/drawingml/2006/table">
            <a:tbl>
              <a:tblPr/>
              <a:tblGrid>
                <a:gridCol w="269363">
                  <a:extLst>
                    <a:ext uri="{9D8B030D-6E8A-4147-A177-3AD203B41FA5}">
                      <a16:colId xmlns:a16="http://schemas.microsoft.com/office/drawing/2014/main" val="3021075202"/>
                    </a:ext>
                  </a:extLst>
                </a:gridCol>
                <a:gridCol w="269363">
                  <a:extLst>
                    <a:ext uri="{9D8B030D-6E8A-4147-A177-3AD203B41FA5}">
                      <a16:colId xmlns:a16="http://schemas.microsoft.com/office/drawing/2014/main" val="1310352085"/>
                    </a:ext>
                  </a:extLst>
                </a:gridCol>
                <a:gridCol w="269363">
                  <a:extLst>
                    <a:ext uri="{9D8B030D-6E8A-4147-A177-3AD203B41FA5}">
                      <a16:colId xmlns:a16="http://schemas.microsoft.com/office/drawing/2014/main" val="2234496172"/>
                    </a:ext>
                  </a:extLst>
                </a:gridCol>
                <a:gridCol w="3038406">
                  <a:extLst>
                    <a:ext uri="{9D8B030D-6E8A-4147-A177-3AD203B41FA5}">
                      <a16:colId xmlns:a16="http://schemas.microsoft.com/office/drawing/2014/main" val="3204622746"/>
                    </a:ext>
                  </a:extLst>
                </a:gridCol>
                <a:gridCol w="721891">
                  <a:extLst>
                    <a:ext uri="{9D8B030D-6E8A-4147-A177-3AD203B41FA5}">
                      <a16:colId xmlns:a16="http://schemas.microsoft.com/office/drawing/2014/main" val="3236590411"/>
                    </a:ext>
                  </a:extLst>
                </a:gridCol>
                <a:gridCol w="721891">
                  <a:extLst>
                    <a:ext uri="{9D8B030D-6E8A-4147-A177-3AD203B41FA5}">
                      <a16:colId xmlns:a16="http://schemas.microsoft.com/office/drawing/2014/main" val="4091687604"/>
                    </a:ext>
                  </a:extLst>
                </a:gridCol>
                <a:gridCol w="721891">
                  <a:extLst>
                    <a:ext uri="{9D8B030D-6E8A-4147-A177-3AD203B41FA5}">
                      <a16:colId xmlns:a16="http://schemas.microsoft.com/office/drawing/2014/main" val="2890146199"/>
                    </a:ext>
                  </a:extLst>
                </a:gridCol>
                <a:gridCol w="721891">
                  <a:extLst>
                    <a:ext uri="{9D8B030D-6E8A-4147-A177-3AD203B41FA5}">
                      <a16:colId xmlns:a16="http://schemas.microsoft.com/office/drawing/2014/main" val="1640174370"/>
                    </a:ext>
                  </a:extLst>
                </a:gridCol>
                <a:gridCol w="657244">
                  <a:extLst>
                    <a:ext uri="{9D8B030D-6E8A-4147-A177-3AD203B41FA5}">
                      <a16:colId xmlns:a16="http://schemas.microsoft.com/office/drawing/2014/main" val="3954980082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861786144"/>
                    </a:ext>
                  </a:extLst>
                </a:gridCol>
              </a:tblGrid>
              <a:tr h="1262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138632"/>
                  </a:ext>
                </a:extLst>
              </a:tr>
              <a:tr h="3867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55598"/>
                  </a:ext>
                </a:extLst>
              </a:tr>
              <a:tr h="1657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26.173.988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-8.513.380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20.204.897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63350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277099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77208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1149660,0%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1149660,0%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298157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1149660,0%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1149660,0%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23294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23.411.171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-8.358.573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18.018.542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91243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23.411.171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-8.358.573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18.018.542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80464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38543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8.307.992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-2.082.781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6.773.613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7888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4.505.767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-1.228.063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3.327.452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7921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021612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3854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4.159.038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-1.350.284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2.594.337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313569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4.761.710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21694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70428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11988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97944"/>
                  </a:ext>
                </a:extLst>
              </a:tr>
              <a:tr h="1262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54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ED8D1-25F7-4821-BEDE-8A1E3B80C4E6}"/>
              </a:ext>
            </a:extLst>
          </p:cNvPr>
          <p:cNvSpPr txBox="1">
            <a:spLocks/>
          </p:cNvSpPr>
          <p:nvPr/>
        </p:nvSpPr>
        <p:spPr>
          <a:xfrm>
            <a:off x="511142" y="4147822"/>
            <a:ext cx="8090869" cy="34811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833C95-D240-4AD0-B278-C036BE876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62825"/>
              </p:ext>
            </p:extLst>
          </p:nvPr>
        </p:nvGraphicFramePr>
        <p:xfrm>
          <a:off x="555154" y="1937460"/>
          <a:ext cx="7995048" cy="2176444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2758854015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605756139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771205416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1182504861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076953813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895560418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96040297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372104450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3557654833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1365340435"/>
                    </a:ext>
                  </a:extLst>
                </a:gridCol>
              </a:tblGrid>
              <a:tr h="125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96348"/>
                  </a:ext>
                </a:extLst>
              </a:tr>
              <a:tr h="3836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5743"/>
                  </a:ext>
                </a:extLst>
              </a:tr>
              <a:tr h="1644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4.438.023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00901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23323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43860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07886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12088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99186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96551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70789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42378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82832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38655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64395"/>
                  </a:ext>
                </a:extLst>
              </a:tr>
              <a:tr h="125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F42EECE-628A-4B12-841E-1303FA6DA69B}"/>
              </a:ext>
            </a:extLst>
          </p:cNvPr>
          <p:cNvSpPr txBox="1">
            <a:spLocks/>
          </p:cNvSpPr>
          <p:nvPr/>
        </p:nvSpPr>
        <p:spPr>
          <a:xfrm>
            <a:off x="526565" y="3941412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F97451-4DF0-41C6-AECE-2626E722C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251060"/>
              </p:ext>
            </p:extLst>
          </p:nvPr>
        </p:nvGraphicFramePr>
        <p:xfrm>
          <a:off x="539552" y="1876962"/>
          <a:ext cx="8081944" cy="2076694"/>
        </p:xfrm>
        <a:graphic>
          <a:graphicData uri="http://schemas.openxmlformats.org/drawingml/2006/table">
            <a:tbl>
              <a:tblPr/>
              <a:tblGrid>
                <a:gridCol w="270480">
                  <a:extLst>
                    <a:ext uri="{9D8B030D-6E8A-4147-A177-3AD203B41FA5}">
                      <a16:colId xmlns:a16="http://schemas.microsoft.com/office/drawing/2014/main" val="4144732806"/>
                    </a:ext>
                  </a:extLst>
                </a:gridCol>
                <a:gridCol w="270480">
                  <a:extLst>
                    <a:ext uri="{9D8B030D-6E8A-4147-A177-3AD203B41FA5}">
                      <a16:colId xmlns:a16="http://schemas.microsoft.com/office/drawing/2014/main" val="2132528909"/>
                    </a:ext>
                  </a:extLst>
                </a:gridCol>
                <a:gridCol w="270480">
                  <a:extLst>
                    <a:ext uri="{9D8B030D-6E8A-4147-A177-3AD203B41FA5}">
                      <a16:colId xmlns:a16="http://schemas.microsoft.com/office/drawing/2014/main" val="2109456695"/>
                    </a:ext>
                  </a:extLst>
                </a:gridCol>
                <a:gridCol w="3061833">
                  <a:extLst>
                    <a:ext uri="{9D8B030D-6E8A-4147-A177-3AD203B41FA5}">
                      <a16:colId xmlns:a16="http://schemas.microsoft.com/office/drawing/2014/main" val="187890113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2001136402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2154566363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1375089702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4273582916"/>
                    </a:ext>
                  </a:extLst>
                </a:gridCol>
                <a:gridCol w="659971">
                  <a:extLst>
                    <a:ext uri="{9D8B030D-6E8A-4147-A177-3AD203B41FA5}">
                      <a16:colId xmlns:a16="http://schemas.microsoft.com/office/drawing/2014/main" val="2147251489"/>
                    </a:ext>
                  </a:extLst>
                </a:gridCol>
                <a:gridCol w="649152">
                  <a:extLst>
                    <a:ext uri="{9D8B030D-6E8A-4147-A177-3AD203B41FA5}">
                      <a16:colId xmlns:a16="http://schemas.microsoft.com/office/drawing/2014/main" val="1173037080"/>
                    </a:ext>
                  </a:extLst>
                </a:gridCol>
              </a:tblGrid>
              <a:tr h="126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862411"/>
                  </a:ext>
                </a:extLst>
              </a:tr>
              <a:tr h="3883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97056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7.117.307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134.992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6.546.067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303037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5.902.193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5.553.815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37029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1.115.894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841.407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73761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65488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48945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-51.447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52.239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77274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07958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04641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-21.768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21.640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28250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-60.534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34093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370979"/>
                  </a:ext>
                </a:extLst>
              </a:tr>
              <a:tr h="1268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3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D5DA86B-8B80-4E44-B783-2523D24A8664}"/>
              </a:ext>
            </a:extLst>
          </p:cNvPr>
          <p:cNvSpPr txBox="1">
            <a:spLocks/>
          </p:cNvSpPr>
          <p:nvPr/>
        </p:nvSpPr>
        <p:spPr>
          <a:xfrm>
            <a:off x="507185" y="4427073"/>
            <a:ext cx="8090869" cy="374593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1DAF74-5852-455A-A291-C27349877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82015"/>
              </p:ext>
            </p:extLst>
          </p:nvPr>
        </p:nvGraphicFramePr>
        <p:xfrm>
          <a:off x="562106" y="1668326"/>
          <a:ext cx="8014588" cy="2711717"/>
        </p:xfrm>
        <a:graphic>
          <a:graphicData uri="http://schemas.openxmlformats.org/drawingml/2006/table">
            <a:tbl>
              <a:tblPr/>
              <a:tblGrid>
                <a:gridCol w="268586">
                  <a:extLst>
                    <a:ext uri="{9D8B030D-6E8A-4147-A177-3AD203B41FA5}">
                      <a16:colId xmlns:a16="http://schemas.microsoft.com/office/drawing/2014/main" val="2768336142"/>
                    </a:ext>
                  </a:extLst>
                </a:gridCol>
                <a:gridCol w="268586">
                  <a:extLst>
                    <a:ext uri="{9D8B030D-6E8A-4147-A177-3AD203B41FA5}">
                      <a16:colId xmlns:a16="http://schemas.microsoft.com/office/drawing/2014/main" val="2670913679"/>
                    </a:ext>
                  </a:extLst>
                </a:gridCol>
                <a:gridCol w="268586">
                  <a:extLst>
                    <a:ext uri="{9D8B030D-6E8A-4147-A177-3AD203B41FA5}">
                      <a16:colId xmlns:a16="http://schemas.microsoft.com/office/drawing/2014/main" val="1515836815"/>
                    </a:ext>
                  </a:extLst>
                </a:gridCol>
                <a:gridCol w="3029641">
                  <a:extLst>
                    <a:ext uri="{9D8B030D-6E8A-4147-A177-3AD203B41FA5}">
                      <a16:colId xmlns:a16="http://schemas.microsoft.com/office/drawing/2014/main" val="1176816756"/>
                    </a:ext>
                  </a:extLst>
                </a:gridCol>
                <a:gridCol w="719809">
                  <a:extLst>
                    <a:ext uri="{9D8B030D-6E8A-4147-A177-3AD203B41FA5}">
                      <a16:colId xmlns:a16="http://schemas.microsoft.com/office/drawing/2014/main" val="3047210532"/>
                    </a:ext>
                  </a:extLst>
                </a:gridCol>
                <a:gridCol w="719809">
                  <a:extLst>
                    <a:ext uri="{9D8B030D-6E8A-4147-A177-3AD203B41FA5}">
                      <a16:colId xmlns:a16="http://schemas.microsoft.com/office/drawing/2014/main" val="482576689"/>
                    </a:ext>
                  </a:extLst>
                </a:gridCol>
                <a:gridCol w="719809">
                  <a:extLst>
                    <a:ext uri="{9D8B030D-6E8A-4147-A177-3AD203B41FA5}">
                      <a16:colId xmlns:a16="http://schemas.microsoft.com/office/drawing/2014/main" val="2734013224"/>
                    </a:ext>
                  </a:extLst>
                </a:gridCol>
                <a:gridCol w="719809">
                  <a:extLst>
                    <a:ext uri="{9D8B030D-6E8A-4147-A177-3AD203B41FA5}">
                      <a16:colId xmlns:a16="http://schemas.microsoft.com/office/drawing/2014/main" val="2432375360"/>
                    </a:ext>
                  </a:extLst>
                </a:gridCol>
                <a:gridCol w="655348">
                  <a:extLst>
                    <a:ext uri="{9D8B030D-6E8A-4147-A177-3AD203B41FA5}">
                      <a16:colId xmlns:a16="http://schemas.microsoft.com/office/drawing/2014/main" val="435234016"/>
                    </a:ext>
                  </a:extLst>
                </a:gridCol>
                <a:gridCol w="644605">
                  <a:extLst>
                    <a:ext uri="{9D8B030D-6E8A-4147-A177-3AD203B41FA5}">
                      <a16:colId xmlns:a16="http://schemas.microsoft.com/office/drawing/2014/main" val="30666085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186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769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-1.306.841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3.142.611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49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38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45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8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72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86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45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63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97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57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524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11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62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057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37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93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5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EB0E45C-36C5-4EE7-A8DD-F878FF7D1B4E}"/>
              </a:ext>
            </a:extLst>
          </p:cNvPr>
          <p:cNvSpPr txBox="1">
            <a:spLocks/>
          </p:cNvSpPr>
          <p:nvPr/>
        </p:nvSpPr>
        <p:spPr>
          <a:xfrm>
            <a:off x="518742" y="4628830"/>
            <a:ext cx="8090869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3AC665-8FDC-4A31-A690-76B8ED875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37719"/>
              </p:ext>
            </p:extLst>
          </p:nvPr>
        </p:nvGraphicFramePr>
        <p:xfrm>
          <a:off x="542454" y="1909471"/>
          <a:ext cx="7946703" cy="2679719"/>
        </p:xfrm>
        <a:graphic>
          <a:graphicData uri="http://schemas.openxmlformats.org/drawingml/2006/table">
            <a:tbl>
              <a:tblPr/>
              <a:tblGrid>
                <a:gridCol w="266311">
                  <a:extLst>
                    <a:ext uri="{9D8B030D-6E8A-4147-A177-3AD203B41FA5}">
                      <a16:colId xmlns:a16="http://schemas.microsoft.com/office/drawing/2014/main" val="3742525705"/>
                    </a:ext>
                  </a:extLst>
                </a:gridCol>
                <a:gridCol w="266311">
                  <a:extLst>
                    <a:ext uri="{9D8B030D-6E8A-4147-A177-3AD203B41FA5}">
                      <a16:colId xmlns:a16="http://schemas.microsoft.com/office/drawing/2014/main" val="2909469395"/>
                    </a:ext>
                  </a:extLst>
                </a:gridCol>
                <a:gridCol w="266311">
                  <a:extLst>
                    <a:ext uri="{9D8B030D-6E8A-4147-A177-3AD203B41FA5}">
                      <a16:colId xmlns:a16="http://schemas.microsoft.com/office/drawing/2014/main" val="618542736"/>
                    </a:ext>
                  </a:extLst>
                </a:gridCol>
                <a:gridCol w="3003980">
                  <a:extLst>
                    <a:ext uri="{9D8B030D-6E8A-4147-A177-3AD203B41FA5}">
                      <a16:colId xmlns:a16="http://schemas.microsoft.com/office/drawing/2014/main" val="3288784091"/>
                    </a:ext>
                  </a:extLst>
                </a:gridCol>
                <a:gridCol w="713712">
                  <a:extLst>
                    <a:ext uri="{9D8B030D-6E8A-4147-A177-3AD203B41FA5}">
                      <a16:colId xmlns:a16="http://schemas.microsoft.com/office/drawing/2014/main" val="417906293"/>
                    </a:ext>
                  </a:extLst>
                </a:gridCol>
                <a:gridCol w="713712">
                  <a:extLst>
                    <a:ext uri="{9D8B030D-6E8A-4147-A177-3AD203B41FA5}">
                      <a16:colId xmlns:a16="http://schemas.microsoft.com/office/drawing/2014/main" val="3377757794"/>
                    </a:ext>
                  </a:extLst>
                </a:gridCol>
                <a:gridCol w="713712">
                  <a:extLst>
                    <a:ext uri="{9D8B030D-6E8A-4147-A177-3AD203B41FA5}">
                      <a16:colId xmlns:a16="http://schemas.microsoft.com/office/drawing/2014/main" val="2616465363"/>
                    </a:ext>
                  </a:extLst>
                </a:gridCol>
                <a:gridCol w="713712">
                  <a:extLst>
                    <a:ext uri="{9D8B030D-6E8A-4147-A177-3AD203B41FA5}">
                      <a16:colId xmlns:a16="http://schemas.microsoft.com/office/drawing/2014/main" val="1002345305"/>
                    </a:ext>
                  </a:extLst>
                </a:gridCol>
                <a:gridCol w="649797">
                  <a:extLst>
                    <a:ext uri="{9D8B030D-6E8A-4147-A177-3AD203B41FA5}">
                      <a16:colId xmlns:a16="http://schemas.microsoft.com/office/drawing/2014/main" val="245223863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333833901"/>
                    </a:ext>
                  </a:extLst>
                </a:gridCol>
              </a:tblGrid>
              <a:tr h="1253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378817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06688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6.630.421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5.988.552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8729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4.714.901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4.249.241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90598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6328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80643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049123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691248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67786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0485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20847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11889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09503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832716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12312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58075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513662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821635"/>
                  </a:ext>
                </a:extLst>
              </a:tr>
              <a:tr h="125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8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9B5A2AB-5448-48FA-8166-09A506BB6D7A}"/>
              </a:ext>
            </a:extLst>
          </p:cNvPr>
          <p:cNvSpPr txBox="1">
            <a:spLocks/>
          </p:cNvSpPr>
          <p:nvPr/>
        </p:nvSpPr>
        <p:spPr>
          <a:xfrm>
            <a:off x="575423" y="4707974"/>
            <a:ext cx="7879846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C3FD21-B2F5-4E64-91E6-DE8F4CEF3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4614"/>
              </p:ext>
            </p:extLst>
          </p:nvPr>
        </p:nvGraphicFramePr>
        <p:xfrm>
          <a:off x="575427" y="1895329"/>
          <a:ext cx="7957012" cy="2822382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709629250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581196285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837352090"/>
                    </a:ext>
                  </a:extLst>
                </a:gridCol>
                <a:gridCol w="3007878">
                  <a:extLst>
                    <a:ext uri="{9D8B030D-6E8A-4147-A177-3AD203B41FA5}">
                      <a16:colId xmlns:a16="http://schemas.microsoft.com/office/drawing/2014/main" val="222042073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99693176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95417456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912402673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729862383"/>
                    </a:ext>
                  </a:extLst>
                </a:gridCol>
                <a:gridCol w="650640">
                  <a:extLst>
                    <a:ext uri="{9D8B030D-6E8A-4147-A177-3AD203B41FA5}">
                      <a16:colId xmlns:a16="http://schemas.microsoft.com/office/drawing/2014/main" val="694849525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747271918"/>
                    </a:ext>
                  </a:extLst>
                </a:gridCol>
              </a:tblGrid>
              <a:tr h="1261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44035"/>
                  </a:ext>
                </a:extLst>
              </a:tr>
              <a:tr h="386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80720"/>
                  </a:ext>
                </a:extLst>
              </a:tr>
              <a:tr h="165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12.556.121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-5.489.619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8.078.042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86703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4515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989664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3.786.274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46671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3.786.274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876721"/>
                  </a:ext>
                </a:extLst>
              </a:tr>
              <a:tr h="2522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3.089.248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24185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12273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9734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89635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82979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97677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77662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65935"/>
                  </a:ext>
                </a:extLst>
              </a:tr>
              <a:tr h="2522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25523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664831"/>
                  </a:ext>
                </a:extLst>
              </a:tr>
              <a:tr h="126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29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039946"/>
              </p:ext>
            </p:extLst>
          </p:nvPr>
        </p:nvGraphicFramePr>
        <p:xfrm>
          <a:off x="755576" y="2060848"/>
          <a:ext cx="7560840" cy="369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26877"/>
              </p:ext>
            </p:extLst>
          </p:nvPr>
        </p:nvGraphicFramePr>
        <p:xfrm>
          <a:off x="683568" y="2132856"/>
          <a:ext cx="7704856" cy="374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A0C244F3-1F3E-46C5-ABF7-FA6707D07F3D}"/>
              </a:ext>
            </a:extLst>
          </p:cNvPr>
          <p:cNvSpPr txBox="1">
            <a:spLocks/>
          </p:cNvSpPr>
          <p:nvPr/>
        </p:nvSpPr>
        <p:spPr>
          <a:xfrm>
            <a:off x="440176" y="4233867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68485DF-12AA-4E2B-A177-47A3CDD47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8922"/>
              </p:ext>
            </p:extLst>
          </p:nvPr>
        </p:nvGraphicFramePr>
        <p:xfrm>
          <a:off x="514872" y="1772816"/>
          <a:ext cx="7960371" cy="2461051"/>
        </p:xfrm>
        <a:graphic>
          <a:graphicData uri="http://schemas.openxmlformats.org/drawingml/2006/table">
            <a:tbl>
              <a:tblPr/>
              <a:tblGrid>
                <a:gridCol w="285522">
                  <a:extLst>
                    <a:ext uri="{9D8B030D-6E8A-4147-A177-3AD203B41FA5}">
                      <a16:colId xmlns:a16="http://schemas.microsoft.com/office/drawing/2014/main" val="2995407434"/>
                    </a:ext>
                  </a:extLst>
                </a:gridCol>
                <a:gridCol w="3220695">
                  <a:extLst>
                    <a:ext uri="{9D8B030D-6E8A-4147-A177-3AD203B41FA5}">
                      <a16:colId xmlns:a16="http://schemas.microsoft.com/office/drawing/2014/main" val="2131791265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451979641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265883057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1396061146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069474406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1088580952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3744543099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932857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77203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1.971.513.806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854.555.315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960.343.962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5166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160.986.153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2.004.857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139.008.810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5880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38.133.352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-12.878.932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29.637.867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8374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490.729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345.647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1.687.066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8829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327.757.347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-3.305.774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260.403.013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7107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803.611.915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766.977.133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36.181.794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40976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184.388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614626,7%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13077,2%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4841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6.670.791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-13.232.678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2.837.573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279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4165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3243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111.158.299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4160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5.541.345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0474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9.008.646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790.399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11.098.827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7268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9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124D82-88F4-4056-AA10-E33A3A2E0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2694"/>
              </p:ext>
            </p:extLst>
          </p:nvPr>
        </p:nvGraphicFramePr>
        <p:xfrm>
          <a:off x="558518" y="1605692"/>
          <a:ext cx="7767057" cy="4507960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1866647180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1003743187"/>
                    </a:ext>
                  </a:extLst>
                </a:gridCol>
                <a:gridCol w="2900112">
                  <a:extLst>
                    <a:ext uri="{9D8B030D-6E8A-4147-A177-3AD203B41FA5}">
                      <a16:colId xmlns:a16="http://schemas.microsoft.com/office/drawing/2014/main" val="447163132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121390314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2884938129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2378657927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948162088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2335324231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2827026998"/>
                    </a:ext>
                  </a:extLst>
                </a:gridCol>
              </a:tblGrid>
              <a:tr h="1196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805184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36907"/>
                  </a:ext>
                </a:extLst>
              </a:tr>
              <a:tr h="261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68.806.926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-14.463.763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56.326.689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71494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41.194.049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-293.469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37.465.746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58946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27.612.877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-14.170.294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18.860.943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80035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940894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54417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14.352.751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-855.716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11.796.354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228760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34.456.648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-10.373.417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28.823.320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52565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34.456.648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-10.373.417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28.823.320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17644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520381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32.609.874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-1.506.976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28.257.584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67673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1.658.856.512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854.182.550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720.691.949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23660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1.627.808.583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859.424.550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700.006.766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86229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32.395.355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-5.249.527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21.807.289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79093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46.652.872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-12.820.994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42.469.007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0962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41.097.193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-765.679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36.145.292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87421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5.555.679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-12.055.315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4.785.448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08931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7.280.867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-145.351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6.406.975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51486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17.665.376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-12.949.187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11.426.249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61431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16.041.374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-5.285.839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10.103.331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58176"/>
                  </a:ext>
                </a:extLst>
              </a:tr>
              <a:tr h="11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1.624.002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-7.663.348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1.322.918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95302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107.606.436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51.822.490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90.332.234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49183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26.173.988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-8.513.380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20.204.897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48295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4.438.023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-625.808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3.470.810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95653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7.117.307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134.992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6.546.067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34171"/>
                  </a:ext>
                </a:extLst>
              </a:tr>
              <a:tr h="149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3.493.128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-1.306.841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3.142.611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00233"/>
                  </a:ext>
                </a:extLst>
              </a:tr>
              <a:tr h="261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6.630.421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129.506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5.988.552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14564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12.556.121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-5.489.619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8.078.042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64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0DD4BB0-C216-4C87-9B74-038025B8EA5E}"/>
              </a:ext>
            </a:extLst>
          </p:cNvPr>
          <p:cNvSpPr txBox="1">
            <a:spLocks/>
          </p:cNvSpPr>
          <p:nvPr/>
        </p:nvSpPr>
        <p:spPr>
          <a:xfrm>
            <a:off x="526565" y="6071794"/>
            <a:ext cx="7933865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2FC95FD-7DEA-4EBA-AECE-C94603430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50245"/>
              </p:ext>
            </p:extLst>
          </p:nvPr>
        </p:nvGraphicFramePr>
        <p:xfrm>
          <a:off x="569771" y="1783015"/>
          <a:ext cx="7847168" cy="4338111"/>
        </p:xfrm>
        <a:graphic>
          <a:graphicData uri="http://schemas.openxmlformats.org/drawingml/2006/table">
            <a:tbl>
              <a:tblPr/>
              <a:tblGrid>
                <a:gridCol w="262975">
                  <a:extLst>
                    <a:ext uri="{9D8B030D-6E8A-4147-A177-3AD203B41FA5}">
                      <a16:colId xmlns:a16="http://schemas.microsoft.com/office/drawing/2014/main" val="444048463"/>
                    </a:ext>
                  </a:extLst>
                </a:gridCol>
                <a:gridCol w="262975">
                  <a:extLst>
                    <a:ext uri="{9D8B030D-6E8A-4147-A177-3AD203B41FA5}">
                      <a16:colId xmlns:a16="http://schemas.microsoft.com/office/drawing/2014/main" val="86642309"/>
                    </a:ext>
                  </a:extLst>
                </a:gridCol>
                <a:gridCol w="262975">
                  <a:extLst>
                    <a:ext uri="{9D8B030D-6E8A-4147-A177-3AD203B41FA5}">
                      <a16:colId xmlns:a16="http://schemas.microsoft.com/office/drawing/2014/main" val="1690446010"/>
                    </a:ext>
                  </a:extLst>
                </a:gridCol>
                <a:gridCol w="2966356">
                  <a:extLst>
                    <a:ext uri="{9D8B030D-6E8A-4147-A177-3AD203B41FA5}">
                      <a16:colId xmlns:a16="http://schemas.microsoft.com/office/drawing/2014/main" val="2201489345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3076592186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2463644112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236038816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2301489670"/>
                    </a:ext>
                  </a:extLst>
                </a:gridCol>
                <a:gridCol w="641659">
                  <a:extLst>
                    <a:ext uri="{9D8B030D-6E8A-4147-A177-3AD203B41FA5}">
                      <a16:colId xmlns:a16="http://schemas.microsoft.com/office/drawing/2014/main" val="1615956008"/>
                    </a:ext>
                  </a:extLst>
                </a:gridCol>
                <a:gridCol w="631140">
                  <a:extLst>
                    <a:ext uri="{9D8B030D-6E8A-4147-A177-3AD203B41FA5}">
                      <a16:colId xmlns:a16="http://schemas.microsoft.com/office/drawing/2014/main" val="4192648992"/>
                    </a:ext>
                  </a:extLst>
                </a:gridCol>
              </a:tblGrid>
              <a:tr h="115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741714"/>
                  </a:ext>
                </a:extLst>
              </a:tr>
              <a:tr h="3548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04717"/>
                  </a:ext>
                </a:extLst>
              </a:tr>
              <a:tr h="1520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41.194.049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-293.469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37.465.746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39996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8.922.806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7.590.259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4267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1.391.007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0619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0252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50779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24.337.232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-518.867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22.858.744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113039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4917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220314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3155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27545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8264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5.190.217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-518.867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3.711.730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172439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1.795.989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-278.004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1.612.499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2803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369.825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20607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575.328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3103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282.897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-23.065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161.949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05368"/>
                  </a:ext>
                </a:extLst>
              </a:tr>
              <a:tr h="123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683.958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-157.475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545.156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619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-60.323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315.945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49353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131.028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7583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89330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54304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151.144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-143.960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126.270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159556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392648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37071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2570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33419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-127.199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68.042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49797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5.511.739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5.499.466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02320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553.718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553.718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08008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44112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209.116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-175.412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273464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18422"/>
                  </a:ext>
                </a:extLst>
              </a:tr>
              <a:tr h="115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268.415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9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5051682-096C-4596-A6B0-57654255C310}"/>
              </a:ext>
            </a:extLst>
          </p:cNvPr>
          <p:cNvSpPr txBox="1">
            <a:spLocks/>
          </p:cNvSpPr>
          <p:nvPr/>
        </p:nvSpPr>
        <p:spPr>
          <a:xfrm>
            <a:off x="526911" y="4618969"/>
            <a:ext cx="80490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579C11-84AC-4EDC-A3D8-3D6075279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38652"/>
              </p:ext>
            </p:extLst>
          </p:nvPr>
        </p:nvGraphicFramePr>
        <p:xfrm>
          <a:off x="552324" y="1874648"/>
          <a:ext cx="8021839" cy="2755761"/>
        </p:xfrm>
        <a:graphic>
          <a:graphicData uri="http://schemas.openxmlformats.org/drawingml/2006/table">
            <a:tbl>
              <a:tblPr/>
              <a:tblGrid>
                <a:gridCol w="268829">
                  <a:extLst>
                    <a:ext uri="{9D8B030D-6E8A-4147-A177-3AD203B41FA5}">
                      <a16:colId xmlns:a16="http://schemas.microsoft.com/office/drawing/2014/main" val="3707667488"/>
                    </a:ext>
                  </a:extLst>
                </a:gridCol>
                <a:gridCol w="268829">
                  <a:extLst>
                    <a:ext uri="{9D8B030D-6E8A-4147-A177-3AD203B41FA5}">
                      <a16:colId xmlns:a16="http://schemas.microsoft.com/office/drawing/2014/main" val="2183475927"/>
                    </a:ext>
                  </a:extLst>
                </a:gridCol>
                <a:gridCol w="268829">
                  <a:extLst>
                    <a:ext uri="{9D8B030D-6E8A-4147-A177-3AD203B41FA5}">
                      <a16:colId xmlns:a16="http://schemas.microsoft.com/office/drawing/2014/main" val="432197953"/>
                    </a:ext>
                  </a:extLst>
                </a:gridCol>
                <a:gridCol w="3032383">
                  <a:extLst>
                    <a:ext uri="{9D8B030D-6E8A-4147-A177-3AD203B41FA5}">
                      <a16:colId xmlns:a16="http://schemas.microsoft.com/office/drawing/2014/main" val="3878902300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3635069187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1498054971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456762045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3492113988"/>
                    </a:ext>
                  </a:extLst>
                </a:gridCol>
                <a:gridCol w="655941">
                  <a:extLst>
                    <a:ext uri="{9D8B030D-6E8A-4147-A177-3AD203B41FA5}">
                      <a16:colId xmlns:a16="http://schemas.microsoft.com/office/drawing/2014/main" val="3626857694"/>
                    </a:ext>
                  </a:extLst>
                </a:gridCol>
                <a:gridCol w="645188">
                  <a:extLst>
                    <a:ext uri="{9D8B030D-6E8A-4147-A177-3AD203B41FA5}">
                      <a16:colId xmlns:a16="http://schemas.microsoft.com/office/drawing/2014/main" val="2134282362"/>
                    </a:ext>
                  </a:extLst>
                </a:gridCol>
              </a:tblGrid>
              <a:tr h="2308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42285"/>
                  </a:ext>
                </a:extLst>
              </a:tr>
              <a:tr h="3795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51306"/>
                  </a:ext>
                </a:extLst>
              </a:tr>
              <a:tr h="1626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27.612.877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18.860.943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17078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76300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27.539.699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18.795.693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71448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473755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22772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26.447.899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-14.173.547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17.952.693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51210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3.020.243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04045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91802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-1.014.472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41400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2.531.900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46649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-833.120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36271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5.756.450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168868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52487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3.659.038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41048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3.300.357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957112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48843"/>
                  </a:ext>
                </a:extLst>
              </a:tr>
              <a:tr h="1239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10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1D155E6-F0A6-41F0-A157-B9154B7E027A}"/>
              </a:ext>
            </a:extLst>
          </p:cNvPr>
          <p:cNvSpPr txBox="1">
            <a:spLocks/>
          </p:cNvSpPr>
          <p:nvPr/>
        </p:nvSpPr>
        <p:spPr>
          <a:xfrm>
            <a:off x="528263" y="5394255"/>
            <a:ext cx="800046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1D4D34-8D6F-46AC-A541-C11AE5D0C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63504"/>
              </p:ext>
            </p:extLst>
          </p:nvPr>
        </p:nvGraphicFramePr>
        <p:xfrm>
          <a:off x="528265" y="1772816"/>
          <a:ext cx="8031395" cy="3621439"/>
        </p:xfrm>
        <a:graphic>
          <a:graphicData uri="http://schemas.openxmlformats.org/drawingml/2006/table">
            <a:tbl>
              <a:tblPr/>
              <a:tblGrid>
                <a:gridCol w="269149">
                  <a:extLst>
                    <a:ext uri="{9D8B030D-6E8A-4147-A177-3AD203B41FA5}">
                      <a16:colId xmlns:a16="http://schemas.microsoft.com/office/drawing/2014/main" val="477647919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206740492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940293826"/>
                    </a:ext>
                  </a:extLst>
                </a:gridCol>
                <a:gridCol w="3035996">
                  <a:extLst>
                    <a:ext uri="{9D8B030D-6E8A-4147-A177-3AD203B41FA5}">
                      <a16:colId xmlns:a16="http://schemas.microsoft.com/office/drawing/2014/main" val="2318546769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133285482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04532824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015874968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859788708"/>
                    </a:ext>
                  </a:extLst>
                </a:gridCol>
                <a:gridCol w="656723">
                  <a:extLst>
                    <a:ext uri="{9D8B030D-6E8A-4147-A177-3AD203B41FA5}">
                      <a16:colId xmlns:a16="http://schemas.microsoft.com/office/drawing/2014/main" val="2525440851"/>
                    </a:ext>
                  </a:extLst>
                </a:gridCol>
                <a:gridCol w="645957">
                  <a:extLst>
                    <a:ext uri="{9D8B030D-6E8A-4147-A177-3AD203B41FA5}">
                      <a16:colId xmlns:a16="http://schemas.microsoft.com/office/drawing/2014/main" val="2812804859"/>
                    </a:ext>
                  </a:extLst>
                </a:gridCol>
              </a:tblGrid>
              <a:tr h="1276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927207"/>
                  </a:ext>
                </a:extLst>
              </a:tr>
              <a:tr h="3908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74910"/>
                  </a:ext>
                </a:extLst>
              </a:tr>
              <a:tr h="1675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14.352.751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-855.716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11.796.354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786919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8.819.588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41909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17593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28529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18183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80373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400799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01477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87284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654133"/>
                  </a:ext>
                </a:extLst>
              </a:tr>
              <a:tr h="255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720350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86353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24013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03014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56202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69368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5422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032158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030291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97039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33144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67237"/>
                  </a:ext>
                </a:extLst>
              </a:tr>
              <a:tr h="127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5367</TotalTime>
  <Words>9194</Words>
  <Application>Microsoft Office PowerPoint</Application>
  <PresentationFormat>Presentación en pantalla (4:3)</PresentationFormat>
  <Paragraphs>4712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NOVIEMBRE DE 2020 PARTIDA 07: MINISTERIO DE ECONOMÍA, FOMENTO Y TURISMO</vt:lpstr>
      <vt:lpstr>EJECUCIÓN ACUMULADA DE GASTOS A NOVIEMBRE DE 2020  PARTIDA 07 MINISTERIO DE ECONOMÍA, FOMENTO Y TURISMO</vt:lpstr>
      <vt:lpstr>Presentación de PowerPoint</vt:lpstr>
      <vt:lpstr>Presentación de PowerPoint</vt:lpstr>
      <vt:lpstr>EJECUCIÓN ACUMULADA DE GASTOS A NOVIEMBRE DE 2020  PARTIDA 07 MINISTERIO DE ECONOMÍA, FOMENTO Y TURISMO</vt:lpstr>
      <vt:lpstr>EJECUCIÓN ACUMULADA DE GASTOS A NOVIEMBRE DE 2020  PARTIDA 07 RESUMEN POR CAPÍTULOS</vt:lpstr>
      <vt:lpstr>EJECUCIÓN ACUMULADA DE GASTOS A NOVIEMBRE DE 2020  PARTIDA 07. CAPÍTULO 01. PROGRAMA 01: SUBSECRETARÍA DE ECONOMÍA Y EMPRESAS DE MENOR TAMAÑO</vt:lpstr>
      <vt:lpstr>EJECUCIÓN ACUMULADA DE GASTOS A NOVIEMBRE DE 2020  PARTIDA 07. CAPÍTULO 01. PROGRAMA 07: PROGRAMA FONDO DE INNOVACIÓN PARA LA COMPETITIVIDAD</vt:lpstr>
      <vt:lpstr>EJECUCIÓN ACUMULADA DE GASTOS A NOVIEMBRE DE 2020  PARTIDA 07. CAPÍTULO 02. PROGRAMA 01: SERVICIO NACIONAL DEL CONSUMIDOR</vt:lpstr>
      <vt:lpstr>EJECUCIÓN ACUMULADA DE GASTOS A NOVIEMBRE DE 2020  PARTIDA 07. CAPÍTULO 03. PROGRAMA 01: SUBSECRETARÍA DE PESCA Y ACUICULTURA</vt:lpstr>
      <vt:lpstr>EJECUCIÓN ACUMULADA DE GASTOS A NOVIEMBRE DE 2020  PARTIDA 07. CAPÍTULO 04. PROGRAMA 01: SERVICIO NACIONAL DE PESCA Y ACUICULTURA</vt:lpstr>
      <vt:lpstr>EJECUCIÓN ACUMULADA DE GASTOS A NOVIEMBRE DE 2020  PARTIDA 07. CAPÍTULO 06. PROGRAMA 01: CORPORACIÓN DE FOMENTO DE LA PRODUCCIÓN</vt:lpstr>
      <vt:lpstr>EJECUCIÓN ACUMULADA DE GASTOS A NOVIEMBRE DE 2020  PARTIDA 07. CAPÍTULO 06. PROGRAMA 01: CORPORACIÓN DE FOMENTO DE LA PRODUCCIÓN</vt:lpstr>
      <vt:lpstr>EJECUCIÓN ACUMULADA DE GASTOS A NOVIEMBRE DE 2020  PARTIDA 07. CAPÍTULO 06. PROGRAMA 01: CORPORACIÓN DE FOMENTO DE LA PRODUCCIÓN</vt:lpstr>
      <vt:lpstr>EJECUCIÓN ACUMULADA DE GASTOS A NOVIEMBRE DE 2020  PARTIDA 07. CAPÍTULO 06. PROGRAMA 05: CIENCIA Y TECNOLOGÍA</vt:lpstr>
      <vt:lpstr>EJECUCIÓN ACUMULADA DE GASTOS A NOVIEMBRE DE 2020  PARTIDA 07. CAPÍTULO 07. PROGRAMA 01: INSTITUTO NACIONAL DE ESTADÍSTICAS</vt:lpstr>
      <vt:lpstr>EJECUCIÓN ACUMULADA DE GASTOS A NOVIEMBRE DE 2020  PARTIDA 07. CAPÍTULO 07. PROGRAMA 02: PROGRAMA CENSOS</vt:lpstr>
      <vt:lpstr>EJECUCIÓN ACUMULADA DE GASTOS A NOVIEMBRE DE 2020  PARTIDA 07. CAPÍTULO 07. PROGRAMA 08: FISCALÍA NACIONAL ECONÓMICA</vt:lpstr>
      <vt:lpstr>EJECUCIÓN ACUMULADA DE GASTOS A NOVIEMBRE DE 2020  PARTIDA 07. CAPÍTULO 09. PROGRAMA 01: SERVICIO NACIONAL DE TURISMO</vt:lpstr>
      <vt:lpstr>EJECUCIÓN ACUMULADA DE GASTOS A NOVIEMBRE DE 2020  PARTIDA 07. CAPÍTULO 09. PROGRAMA 03: PROGRAMA DE PROMOCIÓN INTERNACIONAL</vt:lpstr>
      <vt:lpstr>EJECUCIÓN ACUMULADA DE GASTOS A NOVIEMBRE DE 2020  PARTIDA 07. CAPÍTULO 16. PROGRAMA 01: SERVICIO DE COOPERACIÓN TÉCNICA</vt:lpstr>
      <vt:lpstr>EJECUCIÓN ACUMULADA DE GASTOS A NOVIEMBRE DE 2020  PARTIDA 07. CAPÍTULO 19. PROGRAMA 01: COMITÉ INNOVA CHILE</vt:lpstr>
      <vt:lpstr>EJECUCIÓN ACUMULADA DE GASTOS A NOVIEMBRE DE 2020  PARTIDA 07. CAPÍTULO 21. PROGRAMA 01: AGENCIA DE PROMOCIÓN DE LA INVERSIÓN EXTRANJERA</vt:lpstr>
      <vt:lpstr>EJECUCIÓN ACUMULADA DE GASTOS A NOVIEMBRE DE 2020  PARTIDA 07. CAPÍTULO 23. PROGRAMA 01: INSTITUTO NACIONAL DE PROPIEDAD INDUSTRIAL</vt:lpstr>
      <vt:lpstr>EJECUCIÓN ACUMULADA DE GASTOS A NOVIEMBRE DE 2020  PARTIDA 07. CAPÍTULO 24. PROGRAMA 01: SUBSECRETARÍA DE TURISMO</vt:lpstr>
      <vt:lpstr>EJECUCIÓN ACUMULADA DE GASTOS A NOVIEMBRE DE 2020  PARTIDA 07. CAPÍTULO 25. PROGRAMA 01: SUPERINTENDENCIA DE INSOLVENCIA Y REEMPRENDIMIENTO</vt:lpstr>
      <vt:lpstr>EJECUCIÓN ACUMULADA DE GASTOS A NOVIEMBRE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394</cp:revision>
  <cp:lastPrinted>2019-10-14T18:23:01Z</cp:lastPrinted>
  <dcterms:created xsi:type="dcterms:W3CDTF">2016-06-23T13:38:47Z</dcterms:created>
  <dcterms:modified xsi:type="dcterms:W3CDTF">2021-01-06T16:03:13Z</dcterms:modified>
</cp:coreProperties>
</file>