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0" r:id="rId11"/>
    <p:sldId id="321" r:id="rId12"/>
    <p:sldId id="322" r:id="rId13"/>
    <p:sldId id="299" r:id="rId14"/>
    <p:sldId id="318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0FC1-4290-9193-CB1E30EB6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913520"/>
        <c:axId val="296909992"/>
      </c:barChart>
      <c:catAx>
        <c:axId val="29691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6909992"/>
        <c:crosses val="autoZero"/>
        <c:auto val="1"/>
        <c:lblAlgn val="ctr"/>
        <c:lblOffset val="100"/>
        <c:noMultiLvlLbl val="0"/>
      </c:catAx>
      <c:valAx>
        <c:axId val="296909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691352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9-4693-AEAB-B85463246C96}"/>
            </c:ext>
          </c:extLst>
        </c:ser>
        <c:ser>
          <c:idx val="1"/>
          <c:order val="1"/>
          <c:tx>
            <c:strRef>
              <c:f>'Partida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79-4693-AEAB-B85463246C96}"/>
            </c:ext>
          </c:extLst>
        </c:ser>
        <c:ser>
          <c:idx val="2"/>
          <c:order val="2"/>
          <c:tx>
            <c:strRef>
              <c:f>'Partida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06'!$D$24:$N$24</c:f>
              <c:numCache>
                <c:formatCode>0.0%</c:formatCode>
                <c:ptCount val="11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79-4693-AEAB-B85463246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208432"/>
        <c:axId val="432211960"/>
      </c:barChart>
      <c:catAx>
        <c:axId val="43220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2211960"/>
        <c:crosses val="autoZero"/>
        <c:auto val="1"/>
        <c:lblAlgn val="ctr"/>
        <c:lblOffset val="100"/>
        <c:noMultiLvlLbl val="0"/>
      </c:catAx>
      <c:valAx>
        <c:axId val="4322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22084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B6-4631-823B-5D3310B37219}"/>
            </c:ext>
          </c:extLst>
        </c:ser>
        <c:ser>
          <c:idx val="1"/>
          <c:order val="1"/>
          <c:tx>
            <c:strRef>
              <c:f>'Partida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B6-4631-823B-5D3310B37219}"/>
            </c:ext>
          </c:extLst>
        </c:ser>
        <c:ser>
          <c:idx val="2"/>
          <c:order val="2"/>
          <c:tx>
            <c:strRef>
              <c:f>'Partida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B6-4631-823B-5D3310B37219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B6-4631-823B-5D3310B37219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B6-4631-823B-5D3310B37219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B6-4631-823B-5D3310B37219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B6-4631-823B-5D3310B37219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B6-4631-823B-5D3310B37219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B6-4631-823B-5D3310B37219}"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B6-4631-823B-5D3310B37219}"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B6-4631-823B-5D3310B37219}"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B6-4631-823B-5D3310B37219}"/>
                </c:ext>
              </c:extLst>
            </c:dLbl>
            <c:dLbl>
              <c:idx val="10"/>
              <c:layout>
                <c:manualLayout>
                  <c:x val="-3.2361338036854211E-2"/>
                  <c:y val="2.6758433948355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B6-4631-823B-5D3310B3721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06'!$D$18:$N$18</c:f>
              <c:numCache>
                <c:formatCode>0.0%</c:formatCode>
                <c:ptCount val="11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8B6-4631-823B-5D3310B37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584752"/>
        <c:axId val="432207256"/>
      </c:lineChart>
      <c:catAx>
        <c:axId val="32658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2207256"/>
        <c:crosses val="autoZero"/>
        <c:auto val="1"/>
        <c:lblAlgn val="ctr"/>
        <c:lblOffset val="100"/>
        <c:noMultiLvlLbl val="0"/>
      </c:catAx>
      <c:valAx>
        <c:axId val="432207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47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327" y="639387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55939"/>
            <a:ext cx="794156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6019756"/>
            <a:ext cx="78810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3B6C5F-A2F2-4B08-8E47-57A48811E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47940"/>
              </p:ext>
            </p:extLst>
          </p:nvPr>
        </p:nvGraphicFramePr>
        <p:xfrm>
          <a:off x="530326" y="1692971"/>
          <a:ext cx="7930105" cy="4364962"/>
        </p:xfrm>
        <a:graphic>
          <a:graphicData uri="http://schemas.openxmlformats.org/drawingml/2006/table">
            <a:tbl>
              <a:tblPr/>
              <a:tblGrid>
                <a:gridCol w="702038">
                  <a:extLst>
                    <a:ext uri="{9D8B030D-6E8A-4147-A177-3AD203B41FA5}">
                      <a16:colId xmlns:a16="http://schemas.microsoft.com/office/drawing/2014/main" val="1073335507"/>
                    </a:ext>
                  </a:extLst>
                </a:gridCol>
                <a:gridCol w="292516">
                  <a:extLst>
                    <a:ext uri="{9D8B030D-6E8A-4147-A177-3AD203B41FA5}">
                      <a16:colId xmlns:a16="http://schemas.microsoft.com/office/drawing/2014/main" val="3240548880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423860522"/>
                    </a:ext>
                  </a:extLst>
                </a:gridCol>
                <a:gridCol w="2553664">
                  <a:extLst>
                    <a:ext uri="{9D8B030D-6E8A-4147-A177-3AD203B41FA5}">
                      <a16:colId xmlns:a16="http://schemas.microsoft.com/office/drawing/2014/main" val="265566540"/>
                    </a:ext>
                  </a:extLst>
                </a:gridCol>
                <a:gridCol w="702038">
                  <a:extLst>
                    <a:ext uri="{9D8B030D-6E8A-4147-A177-3AD203B41FA5}">
                      <a16:colId xmlns:a16="http://schemas.microsoft.com/office/drawing/2014/main" val="3839456295"/>
                    </a:ext>
                  </a:extLst>
                </a:gridCol>
                <a:gridCol w="690337">
                  <a:extLst>
                    <a:ext uri="{9D8B030D-6E8A-4147-A177-3AD203B41FA5}">
                      <a16:colId xmlns:a16="http://schemas.microsoft.com/office/drawing/2014/main" val="1859937886"/>
                    </a:ext>
                  </a:extLst>
                </a:gridCol>
                <a:gridCol w="690337">
                  <a:extLst>
                    <a:ext uri="{9D8B030D-6E8A-4147-A177-3AD203B41FA5}">
                      <a16:colId xmlns:a16="http://schemas.microsoft.com/office/drawing/2014/main" val="516028328"/>
                    </a:ext>
                  </a:extLst>
                </a:gridCol>
                <a:gridCol w="623059">
                  <a:extLst>
                    <a:ext uri="{9D8B030D-6E8A-4147-A177-3AD203B41FA5}">
                      <a16:colId xmlns:a16="http://schemas.microsoft.com/office/drawing/2014/main" val="2662964039"/>
                    </a:ext>
                  </a:extLst>
                </a:gridCol>
                <a:gridCol w="702038">
                  <a:extLst>
                    <a:ext uri="{9D8B030D-6E8A-4147-A177-3AD203B41FA5}">
                      <a16:colId xmlns:a16="http://schemas.microsoft.com/office/drawing/2014/main" val="2261890620"/>
                    </a:ext>
                  </a:extLst>
                </a:gridCol>
                <a:gridCol w="702038">
                  <a:extLst>
                    <a:ext uri="{9D8B030D-6E8A-4147-A177-3AD203B41FA5}">
                      <a16:colId xmlns:a16="http://schemas.microsoft.com/office/drawing/2014/main" val="3200739753"/>
                    </a:ext>
                  </a:extLst>
                </a:gridCol>
              </a:tblGrid>
              <a:tr h="149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784301"/>
                  </a:ext>
                </a:extLst>
              </a:tr>
              <a:tr h="458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317469"/>
                  </a:ext>
                </a:extLst>
              </a:tr>
              <a:tr h="159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4.940.967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64208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1.773.641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983392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566986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2.443.972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14052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2.443.972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61530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99267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566.353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-41.296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582660"/>
                  </a:ext>
                </a:extLst>
              </a:tr>
              <a:tr h="299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1.793.228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1.504.124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757865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782807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01227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68905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75218"/>
                  </a:ext>
                </a:extLst>
              </a:tr>
              <a:tr h="299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319.055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643728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26538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26555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324339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356343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432739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071586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20689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91374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51347"/>
                  </a:ext>
                </a:extLst>
              </a:tr>
              <a:tr h="14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78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767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5859" y="156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686962"/>
            <a:ext cx="80855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2616" y="529215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09079"/>
              </p:ext>
            </p:extLst>
          </p:nvPr>
        </p:nvGraphicFramePr>
        <p:xfrm>
          <a:off x="518865" y="1897445"/>
          <a:ext cx="8085585" cy="3394704"/>
        </p:xfrm>
        <a:graphic>
          <a:graphicData uri="http://schemas.openxmlformats.org/drawingml/2006/table">
            <a:tbl>
              <a:tblPr/>
              <a:tblGrid>
                <a:gridCol w="625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1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1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75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6.829.518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370" y="642550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304" y="16124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10760"/>
            <a:ext cx="816489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06. PROGRAMA 01: SUBSECRETARÍA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8784" y="5871196"/>
            <a:ext cx="81671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7A50E3-3B0F-4468-BBC6-CAD71ACCE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27618"/>
              </p:ext>
            </p:extLst>
          </p:nvPr>
        </p:nvGraphicFramePr>
        <p:xfrm>
          <a:off x="465304" y="1990186"/>
          <a:ext cx="8167135" cy="3881010"/>
        </p:xfrm>
        <a:graphic>
          <a:graphicData uri="http://schemas.openxmlformats.org/drawingml/2006/table">
            <a:tbl>
              <a:tblPr/>
              <a:tblGrid>
                <a:gridCol w="769879">
                  <a:extLst>
                    <a:ext uri="{9D8B030D-6E8A-4147-A177-3AD203B41FA5}">
                      <a16:colId xmlns:a16="http://schemas.microsoft.com/office/drawing/2014/main" val="82667632"/>
                    </a:ext>
                  </a:extLst>
                </a:gridCol>
                <a:gridCol w="295121">
                  <a:extLst>
                    <a:ext uri="{9D8B030D-6E8A-4147-A177-3AD203B41FA5}">
                      <a16:colId xmlns:a16="http://schemas.microsoft.com/office/drawing/2014/main" val="4111879049"/>
                    </a:ext>
                  </a:extLst>
                </a:gridCol>
                <a:gridCol w="298328">
                  <a:extLst>
                    <a:ext uri="{9D8B030D-6E8A-4147-A177-3AD203B41FA5}">
                      <a16:colId xmlns:a16="http://schemas.microsoft.com/office/drawing/2014/main" val="3152651927"/>
                    </a:ext>
                  </a:extLst>
                </a:gridCol>
                <a:gridCol w="2453990">
                  <a:extLst>
                    <a:ext uri="{9D8B030D-6E8A-4147-A177-3AD203B41FA5}">
                      <a16:colId xmlns:a16="http://schemas.microsoft.com/office/drawing/2014/main" val="2934900786"/>
                    </a:ext>
                  </a:extLst>
                </a:gridCol>
                <a:gridCol w="769879">
                  <a:extLst>
                    <a:ext uri="{9D8B030D-6E8A-4147-A177-3AD203B41FA5}">
                      <a16:colId xmlns:a16="http://schemas.microsoft.com/office/drawing/2014/main" val="1610639225"/>
                    </a:ext>
                  </a:extLst>
                </a:gridCol>
                <a:gridCol w="680060">
                  <a:extLst>
                    <a:ext uri="{9D8B030D-6E8A-4147-A177-3AD203B41FA5}">
                      <a16:colId xmlns:a16="http://schemas.microsoft.com/office/drawing/2014/main" val="945814056"/>
                    </a:ext>
                  </a:extLst>
                </a:gridCol>
                <a:gridCol w="680060">
                  <a:extLst>
                    <a:ext uri="{9D8B030D-6E8A-4147-A177-3AD203B41FA5}">
                      <a16:colId xmlns:a16="http://schemas.microsoft.com/office/drawing/2014/main" val="3049928563"/>
                    </a:ext>
                  </a:extLst>
                </a:gridCol>
                <a:gridCol w="680060">
                  <a:extLst>
                    <a:ext uri="{9D8B030D-6E8A-4147-A177-3AD203B41FA5}">
                      <a16:colId xmlns:a16="http://schemas.microsoft.com/office/drawing/2014/main" val="1417438594"/>
                    </a:ext>
                  </a:extLst>
                </a:gridCol>
                <a:gridCol w="769879">
                  <a:extLst>
                    <a:ext uri="{9D8B030D-6E8A-4147-A177-3AD203B41FA5}">
                      <a16:colId xmlns:a16="http://schemas.microsoft.com/office/drawing/2014/main" val="1394242870"/>
                    </a:ext>
                  </a:extLst>
                </a:gridCol>
                <a:gridCol w="769879">
                  <a:extLst>
                    <a:ext uri="{9D8B030D-6E8A-4147-A177-3AD203B41FA5}">
                      <a16:colId xmlns:a16="http://schemas.microsoft.com/office/drawing/2014/main" val="3523465102"/>
                    </a:ext>
                  </a:extLst>
                </a:gridCol>
              </a:tblGrid>
              <a:tr h="1608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976354"/>
                  </a:ext>
                </a:extLst>
              </a:tr>
              <a:tr h="4926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62723"/>
                  </a:ext>
                </a:extLst>
              </a:tr>
              <a:tr h="170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14.750.489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92975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8278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49769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00235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10774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48961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709559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187302"/>
                  </a:ext>
                </a:extLst>
              </a:tr>
              <a:tr h="321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76025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Cumbre APEC 2019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824530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181957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8178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97658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83920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203542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18654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67337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809033"/>
                  </a:ext>
                </a:extLst>
              </a:tr>
              <a:tr h="16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92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341" y="628155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0062" y="161338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46997" y="673860"/>
            <a:ext cx="809592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07. PROGRAMA 01: DIRECCIÓN GENERAL DE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19600"/>
              </p:ext>
            </p:extLst>
          </p:nvPr>
        </p:nvGraphicFramePr>
        <p:xfrm>
          <a:off x="529861" y="1952515"/>
          <a:ext cx="8095929" cy="4133850"/>
        </p:xfrm>
        <a:graphic>
          <a:graphicData uri="http://schemas.openxmlformats.org/drawingml/2006/table">
            <a:tbl>
              <a:tblPr/>
              <a:tblGrid>
                <a:gridCol w="63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6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0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-6.122.554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12.251.178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8.625.797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-6.982.377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5.755.947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-4.292.217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31" y="717674"/>
            <a:ext cx="79773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F6747C4-C9AE-4AB4-92C6-1F4093FCF0E1}"/>
              </a:ext>
            </a:extLst>
          </p:cNvPr>
          <p:cNvSpPr txBox="1">
            <a:spLocks/>
          </p:cNvSpPr>
          <p:nvPr/>
        </p:nvSpPr>
        <p:spPr>
          <a:xfrm>
            <a:off x="555131" y="599631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60550"/>
              </p:ext>
            </p:extLst>
          </p:nvPr>
        </p:nvGraphicFramePr>
        <p:xfrm>
          <a:off x="555131" y="1772816"/>
          <a:ext cx="7977309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31" y="836712"/>
            <a:ext cx="80493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0539EBD-17AA-447C-8DE7-9EC9B4F628BC}"/>
              </a:ext>
            </a:extLst>
          </p:cNvPr>
          <p:cNvSpPr txBox="1">
            <a:spLocks/>
          </p:cNvSpPr>
          <p:nvPr/>
        </p:nvSpPr>
        <p:spPr>
          <a:xfrm>
            <a:off x="555131" y="587727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02541"/>
              </p:ext>
            </p:extLst>
          </p:nvPr>
        </p:nvGraphicFramePr>
        <p:xfrm>
          <a:off x="555131" y="1726323"/>
          <a:ext cx="7848872" cy="3538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4316" y="5907049"/>
            <a:ext cx="8064896" cy="27218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316" y="163427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4317" y="814857"/>
            <a:ext cx="79981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6A6206-2C8A-473F-B0B7-6A98EEE71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00249"/>
              </p:ext>
            </p:extLst>
          </p:nvPr>
        </p:nvGraphicFramePr>
        <p:xfrm>
          <a:off x="534316" y="2096850"/>
          <a:ext cx="8064897" cy="2664300"/>
        </p:xfrm>
        <a:graphic>
          <a:graphicData uri="http://schemas.openxmlformats.org/drawingml/2006/table">
            <a:tbl>
              <a:tblPr/>
              <a:tblGrid>
                <a:gridCol w="809187">
                  <a:extLst>
                    <a:ext uri="{9D8B030D-6E8A-4147-A177-3AD203B41FA5}">
                      <a16:colId xmlns:a16="http://schemas.microsoft.com/office/drawing/2014/main" val="3011758096"/>
                    </a:ext>
                  </a:extLst>
                </a:gridCol>
                <a:gridCol w="2441047">
                  <a:extLst>
                    <a:ext uri="{9D8B030D-6E8A-4147-A177-3AD203B41FA5}">
                      <a16:colId xmlns:a16="http://schemas.microsoft.com/office/drawing/2014/main" val="1771365311"/>
                    </a:ext>
                  </a:extLst>
                </a:gridCol>
                <a:gridCol w="849647">
                  <a:extLst>
                    <a:ext uri="{9D8B030D-6E8A-4147-A177-3AD203B41FA5}">
                      <a16:colId xmlns:a16="http://schemas.microsoft.com/office/drawing/2014/main" val="2873029541"/>
                    </a:ext>
                  </a:extLst>
                </a:gridCol>
                <a:gridCol w="849647">
                  <a:extLst>
                    <a:ext uri="{9D8B030D-6E8A-4147-A177-3AD203B41FA5}">
                      <a16:colId xmlns:a16="http://schemas.microsoft.com/office/drawing/2014/main" val="3408134687"/>
                    </a:ext>
                  </a:extLst>
                </a:gridCol>
                <a:gridCol w="849647">
                  <a:extLst>
                    <a:ext uri="{9D8B030D-6E8A-4147-A177-3AD203B41FA5}">
                      <a16:colId xmlns:a16="http://schemas.microsoft.com/office/drawing/2014/main" val="1198075830"/>
                    </a:ext>
                  </a:extLst>
                </a:gridCol>
                <a:gridCol w="782214">
                  <a:extLst>
                    <a:ext uri="{9D8B030D-6E8A-4147-A177-3AD203B41FA5}">
                      <a16:colId xmlns:a16="http://schemas.microsoft.com/office/drawing/2014/main" val="372389095"/>
                    </a:ext>
                  </a:extLst>
                </a:gridCol>
                <a:gridCol w="741754">
                  <a:extLst>
                    <a:ext uri="{9D8B030D-6E8A-4147-A177-3AD203B41FA5}">
                      <a16:colId xmlns:a16="http://schemas.microsoft.com/office/drawing/2014/main" val="3837349114"/>
                    </a:ext>
                  </a:extLst>
                </a:gridCol>
                <a:gridCol w="741754">
                  <a:extLst>
                    <a:ext uri="{9D8B030D-6E8A-4147-A177-3AD203B41FA5}">
                      <a16:colId xmlns:a16="http://schemas.microsoft.com/office/drawing/2014/main" val="3932009121"/>
                    </a:ext>
                  </a:extLst>
                </a:gridCol>
              </a:tblGrid>
              <a:tr h="1891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135357"/>
                  </a:ext>
                </a:extLst>
              </a:tr>
              <a:tr h="57354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241167"/>
                  </a:ext>
                </a:extLst>
              </a:tr>
              <a:tr h="198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-7.415.183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948474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53.276.903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45.963.148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33643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9.375.499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6.255.128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92353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546733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-10.185.645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85205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063242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-1.672.004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2.951.400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27536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90398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94908"/>
                  </a:ext>
                </a:extLst>
              </a:tr>
              <a:tr h="18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62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74400"/>
              </p:ext>
            </p:extLst>
          </p:nvPr>
        </p:nvGraphicFramePr>
        <p:xfrm>
          <a:off x="467547" y="2243691"/>
          <a:ext cx="8219253" cy="3273547"/>
        </p:xfrm>
        <a:graphic>
          <a:graphicData uri="http://schemas.openxmlformats.org/drawingml/2006/table">
            <a:tbl>
              <a:tblPr/>
              <a:tblGrid>
                <a:gridCol w="81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11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41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0" y="5733256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864" y="15270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2" y="778724"/>
            <a:ext cx="80416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AE2207-0163-42A5-BD5F-29CF9991C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25880"/>
              </p:ext>
            </p:extLst>
          </p:nvPr>
        </p:nvGraphicFramePr>
        <p:xfrm>
          <a:off x="561320" y="2035872"/>
          <a:ext cx="8041603" cy="2041199"/>
        </p:xfrm>
        <a:graphic>
          <a:graphicData uri="http://schemas.openxmlformats.org/drawingml/2006/table">
            <a:tbl>
              <a:tblPr/>
              <a:tblGrid>
                <a:gridCol w="264692">
                  <a:extLst>
                    <a:ext uri="{9D8B030D-6E8A-4147-A177-3AD203B41FA5}">
                      <a16:colId xmlns:a16="http://schemas.microsoft.com/office/drawing/2014/main" val="3653454689"/>
                    </a:ext>
                  </a:extLst>
                </a:gridCol>
                <a:gridCol w="3012450">
                  <a:extLst>
                    <a:ext uri="{9D8B030D-6E8A-4147-A177-3AD203B41FA5}">
                      <a16:colId xmlns:a16="http://schemas.microsoft.com/office/drawing/2014/main" val="1301867958"/>
                    </a:ext>
                  </a:extLst>
                </a:gridCol>
                <a:gridCol w="844495">
                  <a:extLst>
                    <a:ext uri="{9D8B030D-6E8A-4147-A177-3AD203B41FA5}">
                      <a16:colId xmlns:a16="http://schemas.microsoft.com/office/drawing/2014/main" val="1955081807"/>
                    </a:ext>
                  </a:extLst>
                </a:gridCol>
                <a:gridCol w="819285">
                  <a:extLst>
                    <a:ext uri="{9D8B030D-6E8A-4147-A177-3AD203B41FA5}">
                      <a16:colId xmlns:a16="http://schemas.microsoft.com/office/drawing/2014/main" val="2154172280"/>
                    </a:ext>
                  </a:extLst>
                </a:gridCol>
                <a:gridCol w="768868">
                  <a:extLst>
                    <a:ext uri="{9D8B030D-6E8A-4147-A177-3AD203B41FA5}">
                      <a16:colId xmlns:a16="http://schemas.microsoft.com/office/drawing/2014/main" val="831964765"/>
                    </a:ext>
                  </a:extLst>
                </a:gridCol>
                <a:gridCol w="819285">
                  <a:extLst>
                    <a:ext uri="{9D8B030D-6E8A-4147-A177-3AD203B41FA5}">
                      <a16:colId xmlns:a16="http://schemas.microsoft.com/office/drawing/2014/main" val="2695697678"/>
                    </a:ext>
                  </a:extLst>
                </a:gridCol>
                <a:gridCol w="756264">
                  <a:extLst>
                    <a:ext uri="{9D8B030D-6E8A-4147-A177-3AD203B41FA5}">
                      <a16:colId xmlns:a16="http://schemas.microsoft.com/office/drawing/2014/main" val="3605978184"/>
                    </a:ext>
                  </a:extLst>
                </a:gridCol>
                <a:gridCol w="756264">
                  <a:extLst>
                    <a:ext uri="{9D8B030D-6E8A-4147-A177-3AD203B41FA5}">
                      <a16:colId xmlns:a16="http://schemas.microsoft.com/office/drawing/2014/main" val="1222763255"/>
                    </a:ext>
                  </a:extLst>
                </a:gridCol>
              </a:tblGrid>
              <a:tr h="686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7145"/>
                  </a:ext>
                </a:extLst>
              </a:tr>
              <a:tr h="235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32.765.955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28.912.787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8609"/>
                  </a:ext>
                </a:extLst>
              </a:tr>
              <a:tr h="2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5.880.222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4.651.272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785503"/>
                  </a:ext>
                </a:extLst>
              </a:tr>
              <a:tr h="2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4.940.967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9832"/>
                  </a:ext>
                </a:extLst>
              </a:tr>
              <a:tr h="2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7.799.635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6.829.518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643231"/>
                  </a:ext>
                </a:extLst>
              </a:tr>
              <a:tr h="2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14.750.489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3.561.090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8.196.668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718790"/>
                  </a:ext>
                </a:extLst>
              </a:tr>
              <a:tr h="2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25.583.762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-6.122.554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20.104.340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261" y="6394196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35261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EE603B-ED4C-4DFC-93F2-2C59ED04D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20624"/>
              </p:ext>
            </p:extLst>
          </p:nvPr>
        </p:nvGraphicFramePr>
        <p:xfrm>
          <a:off x="562354" y="1796936"/>
          <a:ext cx="8012843" cy="4289623"/>
        </p:xfrm>
        <a:graphic>
          <a:graphicData uri="http://schemas.openxmlformats.org/drawingml/2006/table">
            <a:tbl>
              <a:tblPr/>
              <a:tblGrid>
                <a:gridCol w="579380">
                  <a:extLst>
                    <a:ext uri="{9D8B030D-6E8A-4147-A177-3AD203B41FA5}">
                      <a16:colId xmlns:a16="http://schemas.microsoft.com/office/drawing/2014/main" val="1190390883"/>
                    </a:ext>
                  </a:extLst>
                </a:gridCol>
                <a:gridCol w="266515">
                  <a:extLst>
                    <a:ext uri="{9D8B030D-6E8A-4147-A177-3AD203B41FA5}">
                      <a16:colId xmlns:a16="http://schemas.microsoft.com/office/drawing/2014/main" val="81006358"/>
                    </a:ext>
                  </a:extLst>
                </a:gridCol>
                <a:gridCol w="269412">
                  <a:extLst>
                    <a:ext uri="{9D8B030D-6E8A-4147-A177-3AD203B41FA5}">
                      <a16:colId xmlns:a16="http://schemas.microsoft.com/office/drawing/2014/main" val="4194102458"/>
                    </a:ext>
                  </a:extLst>
                </a:gridCol>
                <a:gridCol w="2633287">
                  <a:extLst>
                    <a:ext uri="{9D8B030D-6E8A-4147-A177-3AD203B41FA5}">
                      <a16:colId xmlns:a16="http://schemas.microsoft.com/office/drawing/2014/main" val="372923920"/>
                    </a:ext>
                  </a:extLst>
                </a:gridCol>
                <a:gridCol w="730021">
                  <a:extLst>
                    <a:ext uri="{9D8B030D-6E8A-4147-A177-3AD203B41FA5}">
                      <a16:colId xmlns:a16="http://schemas.microsoft.com/office/drawing/2014/main" val="2598636634"/>
                    </a:ext>
                  </a:extLst>
                </a:gridCol>
                <a:gridCol w="730021">
                  <a:extLst>
                    <a:ext uri="{9D8B030D-6E8A-4147-A177-3AD203B41FA5}">
                      <a16:colId xmlns:a16="http://schemas.microsoft.com/office/drawing/2014/main" val="358627372"/>
                    </a:ext>
                  </a:extLst>
                </a:gridCol>
                <a:gridCol w="730021">
                  <a:extLst>
                    <a:ext uri="{9D8B030D-6E8A-4147-A177-3AD203B41FA5}">
                      <a16:colId xmlns:a16="http://schemas.microsoft.com/office/drawing/2014/main" val="388565032"/>
                    </a:ext>
                  </a:extLst>
                </a:gridCol>
                <a:gridCol w="683670">
                  <a:extLst>
                    <a:ext uri="{9D8B030D-6E8A-4147-A177-3AD203B41FA5}">
                      <a16:colId xmlns:a16="http://schemas.microsoft.com/office/drawing/2014/main" val="1426848872"/>
                    </a:ext>
                  </a:extLst>
                </a:gridCol>
                <a:gridCol w="695258">
                  <a:extLst>
                    <a:ext uri="{9D8B030D-6E8A-4147-A177-3AD203B41FA5}">
                      <a16:colId xmlns:a16="http://schemas.microsoft.com/office/drawing/2014/main" val="3086418271"/>
                    </a:ext>
                  </a:extLst>
                </a:gridCol>
                <a:gridCol w="695258">
                  <a:extLst>
                    <a:ext uri="{9D8B030D-6E8A-4147-A177-3AD203B41FA5}">
                      <a16:colId xmlns:a16="http://schemas.microsoft.com/office/drawing/2014/main" val="2610872556"/>
                    </a:ext>
                  </a:extLst>
                </a:gridCol>
              </a:tblGrid>
              <a:tr h="1335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691603"/>
                  </a:ext>
                </a:extLst>
              </a:tr>
              <a:tr h="4089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66247"/>
                  </a:ext>
                </a:extLst>
              </a:tr>
              <a:tr h="141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32.765.955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28.912.787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005115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24.626.157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-455.870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21.403.669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68614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5.433.947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-85.049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3.987.886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7045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83764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33683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15786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423.250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2835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2379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8209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99204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0013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299647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988791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6151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713616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30526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4052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0923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941.246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66075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1.388.166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-1.556.856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2.723.502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1728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1.353.403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-1.374.359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47828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715792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67980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57586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63343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31403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974499"/>
                  </a:ext>
                </a:extLst>
              </a:tr>
              <a:tr h="133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37577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DBCEA154-7396-483D-A6F9-1F19308C4C33}"/>
              </a:ext>
            </a:extLst>
          </p:cNvPr>
          <p:cNvSpPr txBox="1">
            <a:spLocks/>
          </p:cNvSpPr>
          <p:nvPr/>
        </p:nvSpPr>
        <p:spPr>
          <a:xfrm>
            <a:off x="501719" y="6083128"/>
            <a:ext cx="807347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47193"/>
              </p:ext>
            </p:extLst>
          </p:nvPr>
        </p:nvGraphicFramePr>
        <p:xfrm>
          <a:off x="572216" y="1949035"/>
          <a:ext cx="8114584" cy="3064138"/>
        </p:xfrm>
        <a:graphic>
          <a:graphicData uri="http://schemas.openxmlformats.org/drawingml/2006/table">
            <a:tbl>
              <a:tblPr/>
              <a:tblGrid>
                <a:gridCol w="63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6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2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9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4032</TotalTime>
  <Words>3080</Words>
  <Application>Microsoft Office PowerPoint</Application>
  <PresentationFormat>Presentación en pantalla (4:3)</PresentationFormat>
  <Paragraphs>1587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NOVIEMBRE DE 2020 PARTIDA 06: MINISTERIO DE RELACIONES EXTERIORES</vt:lpstr>
      <vt:lpstr>EJECUCIÓN ACUMULADA DE GASTOS A NOVIEMBRE DE 2020  PARTIDA 06 MINISTERIO DE RELACIONES EXTERIORES</vt:lpstr>
      <vt:lpstr>EJECUCIÓN ACUMULADA DE GASTOS A NOVIEMBRE DE 2020  PARTIDA 06 MINISTERIO DE RELACIONES EXTERIORES</vt:lpstr>
      <vt:lpstr>EJECUCIÓN ACUMULADA DE GASTOS A NOVIEMBRE DE 2020  PARTIDA 06 MINISTERIO DE RELACIONES EXTERIORES</vt:lpstr>
      <vt:lpstr>EJECUCIÓN ACUMULADA DE GASTOS A NOVIEMBRE DE 2020  PARTIDA 06 MINISTERIO DE RELACIONES EXTERIORES</vt:lpstr>
      <vt:lpstr>EJECUCIÓN ACUMULADA DE GASTOS A NOVIEMBRE DE 2020  PARTIDA 06 MINISTERIO DE RELACIONES EXTERIORES</vt:lpstr>
      <vt:lpstr>EJECUCIÓN ACUMULADA DE GASTOS A NOVIEMBRE DE 2020  PARTIDA 06 RESUMEN POR CAPÍTULOS</vt:lpstr>
      <vt:lpstr>EJECUCIÓN ACUMULADA DE GASTOS A NOVIEMBRE DE 2020  PARTIDA 06. CAPÍTULO 01. PROGRAMA 01: SECRETARÍA Y ADMINISTRACIÓN GENERAL Y SERVICIO EXTERIOR</vt:lpstr>
      <vt:lpstr>EJECUCIÓN ACUMULADA DE GASTOS A NOVIEMBRE DE 2020  PARTIDA 06. CAPÍTULO 03. PROGRAMA 01: DIRECCIÓN DE FRONTERAS Y LÍMITES DE ESTADO</vt:lpstr>
      <vt:lpstr>EJECUCIÓN ACUMULADA DE GASTOS A NOVIEMBRE DE 2020  PARTIDA 06. CAPÍTULO 04. PROGRAMA 01: INSTITUTO ANTÁRTICO CHILENO</vt:lpstr>
      <vt:lpstr>EJECUCIÓN ACUMULADA DE GASTOS A NOVIEMBRE DE 2020  PARTIDA 06. CAPÍTULO 05. PROGRAMA 01: AGENCIA DE COOPERACIÓN INTERNACIONAL DE CHILE</vt:lpstr>
      <vt:lpstr>EJECUCIÓN ACUMULADA DE GASTOS A NOVIEMBRE DE 2020  PARTIDA 06. CAPÍTULO 06. PROGRAMA 01: SUBSECRETARÍA DE RELACIONES ECONÓMICAS INTERNACIONALES</vt:lpstr>
      <vt:lpstr>EJECUCIÓN ACUMULADA DE GASTOS A NOVIEMBRE DE 2020  PARTIDA 06. CAPÍTULO 07. PROGRAMA 01: DIRECCIÓN GENERAL DE PROMOCIÓN DE EXPORTACIONES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328</cp:revision>
  <cp:lastPrinted>2019-06-03T14:10:49Z</cp:lastPrinted>
  <dcterms:created xsi:type="dcterms:W3CDTF">2016-06-23T13:38:47Z</dcterms:created>
  <dcterms:modified xsi:type="dcterms:W3CDTF">2021-01-08T00:18:20Z</dcterms:modified>
</cp:coreProperties>
</file>