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</a:t>
            </a:r>
            <a:r>
              <a:rPr lang="es-CL" sz="1200" b="1" baseline="0"/>
              <a:t> Presupuesto Inicial por Subtítulo de Gasto</a:t>
            </a:r>
            <a:endParaRPr lang="es-CL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75308641975315E-2"/>
          <c:y val="0.14887306856021582"/>
          <c:w val="0.76234567901234573"/>
          <c:h val="0.599552404648469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.12551675278147525"/>
          <c:y val="0.76483391490385577"/>
          <c:w val="0.74497506666687774"/>
          <c:h val="0.22087188958460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04'!$D$38:$N$38</c:f>
              <c:numCache>
                <c:formatCode>0.0%</c:formatCode>
                <c:ptCount val="11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  <c:pt idx="3">
                  <c:v>0.10217013703383278</c:v>
                </c:pt>
                <c:pt idx="4">
                  <c:v>6.8796372986192539E-2</c:v>
                </c:pt>
                <c:pt idx="5">
                  <c:v>0.110490941816108</c:v>
                </c:pt>
                <c:pt idx="6">
                  <c:v>6.9581695180030045E-2</c:v>
                </c:pt>
                <c:pt idx="7">
                  <c:v>6.7420152852446916E-2</c:v>
                </c:pt>
                <c:pt idx="8">
                  <c:v>0.10248094998403882</c:v>
                </c:pt>
                <c:pt idx="9">
                  <c:v>5.9905875403246392E-2</c:v>
                </c:pt>
                <c:pt idx="10">
                  <c:v>6.4559760618815631E-2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5317800"/>
        <c:axId val="465314272"/>
      </c:barChart>
      <c:catAx>
        <c:axId val="46531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5314272"/>
        <c:crosses val="autoZero"/>
        <c:auto val="0"/>
        <c:lblAlgn val="ctr"/>
        <c:lblOffset val="100"/>
        <c:noMultiLvlLbl val="0"/>
      </c:catAx>
      <c:valAx>
        <c:axId val="4653142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5317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3327865266841646E-2"/>
                  <c:y val="-3.402128099510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2592592592592587E-3"/>
                  <c:y val="-5.25852835218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1728395061728392E-3"/>
                  <c:y val="-5.9158443962125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1728395061728392E-3"/>
                  <c:y val="-6.2445024182243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'[04.xlsx]Partida 04'!$D$34:$N$34</c:f>
              <c:numCache>
                <c:formatCode>0.0%</c:formatCode>
                <c:ptCount val="11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  <c:pt idx="3">
                  <c:v>0.36551375336207975</c:v>
                </c:pt>
                <c:pt idx="4">
                  <c:v>0.44606106126422679</c:v>
                </c:pt>
                <c:pt idx="5">
                  <c:v>0.55655200308033481</c:v>
                </c:pt>
                <c:pt idx="6">
                  <c:v>0.6261336982603648</c:v>
                </c:pt>
                <c:pt idx="7">
                  <c:v>0.69355385111281176</c:v>
                </c:pt>
                <c:pt idx="8">
                  <c:v>0.71720055817829875</c:v>
                </c:pt>
                <c:pt idx="9">
                  <c:v>0.77296535387942833</c:v>
                </c:pt>
                <c:pt idx="10">
                  <c:v>0.83752511449824396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325640"/>
        <c:axId val="465329952"/>
      </c:lineChart>
      <c:catAx>
        <c:axId val="46532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5329952"/>
        <c:crosses val="autoZero"/>
        <c:auto val="1"/>
        <c:lblAlgn val="ctr"/>
        <c:lblOffset val="100"/>
        <c:tickLblSkip val="1"/>
        <c:noMultiLvlLbl val="0"/>
      </c:catAx>
      <c:valAx>
        <c:axId val="4653299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5325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=""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65559"/>
              </p:ext>
            </p:extLst>
          </p:nvPr>
        </p:nvGraphicFramePr>
        <p:xfrm>
          <a:off x="474701" y="1556792"/>
          <a:ext cx="821209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21665"/>
              </p:ext>
            </p:extLst>
          </p:nvPr>
        </p:nvGraphicFramePr>
        <p:xfrm>
          <a:off x="479235" y="1796400"/>
          <a:ext cx="8207565" cy="393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032040"/>
              </p:ext>
            </p:extLst>
          </p:nvPr>
        </p:nvGraphicFramePr>
        <p:xfrm>
          <a:off x="467544" y="1797048"/>
          <a:ext cx="8229600" cy="386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5472807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637834"/>
              </p:ext>
            </p:extLst>
          </p:nvPr>
        </p:nvGraphicFramePr>
        <p:xfrm>
          <a:off x="395534" y="2708922"/>
          <a:ext cx="8210798" cy="2520277"/>
        </p:xfrm>
        <a:graphic>
          <a:graphicData uri="http://schemas.openxmlformats.org/drawingml/2006/table">
            <a:tbl>
              <a:tblPr/>
              <a:tblGrid>
                <a:gridCol w="938777"/>
                <a:gridCol w="2662205"/>
                <a:gridCol w="938777"/>
                <a:gridCol w="938777"/>
                <a:gridCol w="938777"/>
                <a:gridCol w="938777"/>
                <a:gridCol w="854708"/>
              </a:tblGrid>
              <a:tr h="1920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806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95.692.734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80.145.068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76.738.296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213" y="6345598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045334"/>
              </p:ext>
            </p:extLst>
          </p:nvPr>
        </p:nvGraphicFramePr>
        <p:xfrm>
          <a:off x="391214" y="1609468"/>
          <a:ext cx="8210799" cy="4682643"/>
        </p:xfrm>
        <a:graphic>
          <a:graphicData uri="http://schemas.openxmlformats.org/drawingml/2006/table">
            <a:tbl>
              <a:tblPr/>
              <a:tblGrid>
                <a:gridCol w="889448"/>
                <a:gridCol w="328565"/>
                <a:gridCol w="328565"/>
                <a:gridCol w="2309909"/>
                <a:gridCol w="889448"/>
                <a:gridCol w="889448"/>
                <a:gridCol w="889448"/>
                <a:gridCol w="889448"/>
                <a:gridCol w="796520"/>
              </a:tblGrid>
              <a:tr h="1561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25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95.692.734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12.006.661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80.145.068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76.738.296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9.937.497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67.253.691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7.885.214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697.081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664.770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38.678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38.678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4.238.045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3.540.164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4.209.691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159.088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805.379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3.322.473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567</Words>
  <Application>Microsoft Office PowerPoint</Application>
  <PresentationFormat>Presentación en pantalla (4:3)</PresentationFormat>
  <Paragraphs>343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NOVIEMBRE DE 2020 PARTIDA 04: CONTRALORÍA GENERAL DE LA REPÚBLICA</vt:lpstr>
      <vt:lpstr>EJECUCIÓN ACUMULADA DE GASTOS A NOVIEMBRE DE 2020  PARTIDA 04 CONTRALORÍA GENERAL DE LA REPÚBLICA</vt:lpstr>
      <vt:lpstr>EJECUCIÓN ACUMULADA DE GASTOS A NOVIEMBRE DE 2020  PARTIDA 04 CONTRALORÍA GENERAL DE LA REPÚBLICA</vt:lpstr>
      <vt:lpstr>EJECUCION ACUMULADA DE GASTOS A NOVIEMBRE DE 2020  PARTIDA 04 CONTRALORÍA GENERAL DE LA REPÚBLICA</vt:lpstr>
      <vt:lpstr>EJECUCIÓN ACUMULADA DE GASTOS A NOVIEMBRE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278</cp:revision>
  <cp:lastPrinted>2019-10-18T21:20:26Z</cp:lastPrinted>
  <dcterms:created xsi:type="dcterms:W3CDTF">2016-06-23T13:38:47Z</dcterms:created>
  <dcterms:modified xsi:type="dcterms:W3CDTF">2021-01-06T02:43:37Z</dcterms:modified>
</cp:coreProperties>
</file>