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B1-4736-B981-2C30771205C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8566200"/>
        <c:axId val="268562672"/>
      </c:barChart>
      <c:catAx>
        <c:axId val="268566200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8562672"/>
        <c:crosses val="autoZero"/>
        <c:auto val="1"/>
        <c:lblAlgn val="ctr"/>
        <c:lblOffset val="100"/>
        <c:noMultiLvlLbl val="0"/>
      </c:catAx>
      <c:valAx>
        <c:axId val="2685626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6856620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03'!$C$26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03'!$D$27:$O$27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03'!$D$28:$N$28</c:f>
              <c:numCache>
                <c:formatCode>0.0%</c:formatCode>
                <c:ptCount val="11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3595296"/>
        <c:axId val="513599216"/>
      </c:barChart>
      <c:catAx>
        <c:axId val="51359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599216"/>
        <c:crosses val="autoZero"/>
        <c:auto val="1"/>
        <c:lblAlgn val="ctr"/>
        <c:lblOffset val="100"/>
        <c:noMultiLvlLbl val="0"/>
      </c:catAx>
      <c:valAx>
        <c:axId val="51359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59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1512778660490743E-2"/>
          <c:y val="0.11114534727865227"/>
          <c:w val="0.91837955336375343"/>
          <c:h val="0.73567360372284729"/>
        </c:manualLayout>
      </c:layout>
      <c:lineChart>
        <c:grouping val="standard"/>
        <c:varyColors val="0"/>
        <c:ser>
          <c:idx val="0"/>
          <c:order val="0"/>
          <c:tx>
            <c:strRef>
              <c:f>'[03.xlsx]Partida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03'!$D$21:$O$21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03'!$C$22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0827205833099292E-2"/>
                  <c:y val="6.64943746806175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713280159582446E-17"/>
                  <c:y val="1.994831240418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27205833099292E-2"/>
                  <c:y val="1.6623593670154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3298874936123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2.2558085715961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2373949523542049E-2"/>
                  <c:y val="1.32988749361234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6.1869747617710243E-3"/>
                  <c:y val="9.97415620209263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9.2804621426565356E-3"/>
                  <c:y val="3.32471873403087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467436904427561E-3"/>
                  <c:y val="2.3273031138216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03'!$D$22:$N$22</c:f>
              <c:numCache>
                <c:formatCode>0.0%</c:formatCode>
                <c:ptCount val="11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3555312"/>
        <c:axId val="513545904"/>
      </c:lineChart>
      <c:catAx>
        <c:axId val="51355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545904"/>
        <c:crosses val="autoZero"/>
        <c:auto val="1"/>
        <c:lblAlgn val="ctr"/>
        <c:lblOffset val="100"/>
        <c:noMultiLvlLbl val="0"/>
      </c:catAx>
      <c:valAx>
        <c:axId val="5135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3555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0" y="620264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62065"/>
              </p:ext>
            </p:extLst>
          </p:nvPr>
        </p:nvGraphicFramePr>
        <p:xfrm>
          <a:off x="405020" y="2382806"/>
          <a:ext cx="8078627" cy="3278441"/>
        </p:xfrm>
        <a:graphic>
          <a:graphicData uri="http://schemas.openxmlformats.org/drawingml/2006/table">
            <a:tbl>
              <a:tblPr/>
              <a:tblGrid>
                <a:gridCol w="307635"/>
                <a:gridCol w="294817"/>
                <a:gridCol w="298021"/>
                <a:gridCol w="2563626"/>
                <a:gridCol w="769088"/>
                <a:gridCol w="769088"/>
                <a:gridCol w="769088"/>
                <a:gridCol w="769088"/>
                <a:gridCol w="769088"/>
                <a:gridCol w="769088"/>
              </a:tblGrid>
              <a:tr h="336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5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8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2.469.110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2.099.565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1.126.555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1.016.431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402.095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669.836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669.836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-732.354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334.271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422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-607.777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3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22.062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-103.818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230.732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90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67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452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3502323"/>
              </p:ext>
            </p:extLst>
          </p:nvPr>
        </p:nvGraphicFramePr>
        <p:xfrm>
          <a:off x="386224" y="1772816"/>
          <a:ext cx="821079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1404227"/>
              </p:ext>
            </p:extLst>
          </p:nvPr>
        </p:nvGraphicFramePr>
        <p:xfrm>
          <a:off x="466600" y="2057400"/>
          <a:ext cx="8210798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65178"/>
              </p:ext>
            </p:extLst>
          </p:nvPr>
        </p:nvGraphicFramePr>
        <p:xfrm>
          <a:off x="405026" y="2332348"/>
          <a:ext cx="8210800" cy="2901936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9"/>
                <a:gridCol w="856169"/>
                <a:gridCol w="856169"/>
                <a:gridCol w="856169"/>
                <a:gridCol w="856169"/>
                <a:gridCol w="856169"/>
              </a:tblGrid>
              <a:tr h="2438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5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576.088.400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-6.053.785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494.742.395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443.816.279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14.193.392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395.716.718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-2.567.090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59.205.955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7.180.421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6.928.088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31.832.242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-20.822.421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3.811.867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0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386459"/>
              </p:ext>
            </p:extLst>
          </p:nvPr>
        </p:nvGraphicFramePr>
        <p:xfrm>
          <a:off x="405027" y="2420890"/>
          <a:ext cx="8238911" cy="2520280"/>
        </p:xfrm>
        <a:graphic>
          <a:graphicData uri="http://schemas.openxmlformats.org/drawingml/2006/table">
            <a:tbl>
              <a:tblPr/>
              <a:tblGrid>
                <a:gridCol w="272790"/>
                <a:gridCol w="350730"/>
                <a:gridCol w="2598000"/>
                <a:gridCol w="886568"/>
                <a:gridCol w="883320"/>
                <a:gridCol w="805381"/>
                <a:gridCol w="883320"/>
                <a:gridCol w="779401"/>
                <a:gridCol w="779401"/>
              </a:tblGrid>
              <a:tr h="9451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425.819.136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12.065.402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379.784.880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404.521.871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360.757.413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21.297.265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19.027.467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147.800.154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-16.786.915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112.857.950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2.469.110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2.099.565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657260"/>
              </p:ext>
            </p:extLst>
          </p:nvPr>
        </p:nvGraphicFramePr>
        <p:xfrm>
          <a:off x="481222" y="2708920"/>
          <a:ext cx="8051221" cy="1628128"/>
        </p:xfrm>
        <a:graphic>
          <a:graphicData uri="http://schemas.openxmlformats.org/drawingml/2006/table">
            <a:tbl>
              <a:tblPr/>
              <a:tblGrid>
                <a:gridCol w="316121"/>
                <a:gridCol w="302950"/>
                <a:gridCol w="306243"/>
                <a:gridCol w="2384083"/>
                <a:gridCol w="790304"/>
                <a:gridCol w="790304"/>
                <a:gridCol w="790304"/>
                <a:gridCol w="790304"/>
                <a:gridCol w="790304"/>
                <a:gridCol w="790304"/>
              </a:tblGrid>
              <a:tr h="265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140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243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404.521.871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360.757.413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58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404.521.871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360.757.413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537341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468859"/>
              </p:ext>
            </p:extLst>
          </p:nvPr>
        </p:nvGraphicFramePr>
        <p:xfrm>
          <a:off x="500065" y="3140969"/>
          <a:ext cx="8143873" cy="1346100"/>
        </p:xfrm>
        <a:graphic>
          <a:graphicData uri="http://schemas.openxmlformats.org/drawingml/2006/table">
            <a:tbl>
              <a:tblPr/>
              <a:tblGrid>
                <a:gridCol w="349805"/>
                <a:gridCol w="335228"/>
                <a:gridCol w="338873"/>
                <a:gridCol w="2044167"/>
                <a:gridCol w="874509"/>
                <a:gridCol w="889085"/>
                <a:gridCol w="907304"/>
                <a:gridCol w="889085"/>
                <a:gridCol w="641308"/>
                <a:gridCol w="874509"/>
              </a:tblGrid>
              <a:tr h="263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466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35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19.027.467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115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19.027.467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14789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380130"/>
              </p:ext>
            </p:extLst>
          </p:nvPr>
        </p:nvGraphicFramePr>
        <p:xfrm>
          <a:off x="428846" y="1825628"/>
          <a:ext cx="8215091" cy="4351331"/>
        </p:xfrm>
        <a:graphic>
          <a:graphicData uri="http://schemas.openxmlformats.org/drawingml/2006/table">
            <a:tbl>
              <a:tblPr/>
              <a:tblGrid>
                <a:gridCol w="298619"/>
                <a:gridCol w="286174"/>
                <a:gridCol w="289286"/>
                <a:gridCol w="2625345"/>
                <a:gridCol w="746543"/>
                <a:gridCol w="846083"/>
                <a:gridCol w="796314"/>
                <a:gridCol w="808755"/>
                <a:gridCol w="771429"/>
                <a:gridCol w="746543"/>
              </a:tblGrid>
              <a:tr h="120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88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27981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147.800.154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-16.786.915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112.857.950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16.870.588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14.915.407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74.257.537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-2.557.090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58.803.860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3.539.735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-579.885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2.807.430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3.539.735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-579.885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2.807.430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6.380.379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6.258.252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115.316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115.316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6.142.269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3.086.871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0905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1.866.349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3.448.811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-1.350.000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701.260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-68.617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807.385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1.404.689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791.030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31.832.242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-20.822.421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25.231.666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31.734.026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-20.920.637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25.185.832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3.811.867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3.556.796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3.556.796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3.556.796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2.931.792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724.559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04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4613</TotalTime>
  <Words>1268</Words>
  <Application>Microsoft Office PowerPoint</Application>
  <PresentationFormat>Presentación en pantalla (4:3)</PresentationFormat>
  <Paragraphs>734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NOVIEMBRE DE 2020 PARTIDA 03: PODER JUDICIAL</vt:lpstr>
      <vt:lpstr>EJECUCIÓN PRESUPUESTARIA DE GASTOS ACUMULADA A NOVIEMBRE DE 2020 PARTIDA 03 PODER JUDICIAL</vt:lpstr>
      <vt:lpstr>EJECUCIÓN DE GASTOS A NOVIEMBRE DE 2020  PARTIDA 03 PODER JUDICIAL</vt:lpstr>
      <vt:lpstr>EJECUCIÓN DE GASTOS A NOVIEMBRE DE 2020  PARTIDA 03 PODER JUDICIAL</vt:lpstr>
      <vt:lpstr>EJECUCIÓN ACUMULADA DE GASTOS A NOVIEMBRE DE 2020  PARTIDA 03 PODER JUDICIAL</vt:lpstr>
      <vt:lpstr>EJECUCIÓN ACUMULADA DE GASTOS A NOVIEMBRE DE 2020  PARTIDA 03 PODER JUDICIAL  RESUMEN POR CAPÍTULOS</vt:lpstr>
      <vt:lpstr>EJECUCIÓN ACUMULADA DE GASTOS A NOVIEMBRE DE 2020  PARTIDA 03. CAPÍTULO 01. PROGRAMA 01: PODER JUDICIAL</vt:lpstr>
      <vt:lpstr>EJECUCIÓN ACUMULADA DE GASTOS A NOVIEMBRE DE 2020  PARTIDA 03. CAPÍTULO 01. PROGRAMA 02: UNIDAD DE APOYO A TRIBUNALES</vt:lpstr>
      <vt:lpstr>EJECUCIÓN ACUMULADA DE GASTOS A NOVIEMBRE DE 2020  PARTIDA 03. CAPÍTULO 03. PROGRAMA 01: CORPORACIÓN ADMINISTRATIVA DEL PODER JUDICIAL</vt:lpstr>
      <vt:lpstr>EJECUCIÓN ACUMULADA DE GASTOS A NOVIEMBRE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280</cp:revision>
  <cp:lastPrinted>2020-09-07T04:49:41Z</cp:lastPrinted>
  <dcterms:created xsi:type="dcterms:W3CDTF">2016-06-23T13:38:47Z</dcterms:created>
  <dcterms:modified xsi:type="dcterms:W3CDTF">2021-01-06T02:36:06Z</dcterms:modified>
</cp:coreProperties>
</file>