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C2-48E0-894A-2F54979A7389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C2-48E0-894A-2F54979A7389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C2-48E0-894A-2F54979A7389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C2-48E0-894A-2F54979A7389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C2-48E0-894A-2F54979A7389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C2-48E0-894A-2F54979A7389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0C2-48E0-894A-2F54979A7389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C2-48E0-894A-2F54979A7389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C2-48E0-894A-2F54979A7389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C2-48E0-894A-2F54979A7389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0C2-48E0-894A-2F54979A73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02'!$D$24:$N$24</c:f>
              <c:numCache>
                <c:formatCode>0.0%</c:formatCode>
                <c:ptCount val="11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0C2-48E0-894A-2F54979A73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FA-4720-AF66-F57AD38CD484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FA-4720-AF66-F57AD38CD484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FA-4720-AF66-F57AD38CD484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FA-4720-AF66-F57AD38CD484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FA-4720-AF66-F57AD38CD484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FA-4720-AF66-F57AD38CD484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FA-4720-AF66-F57AD38CD484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FA-4720-AF66-F57AD38CD484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FA-4720-AF66-F57AD38CD484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FA-4720-AF66-F57AD38CD484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FA-4720-AF66-F57AD38CD484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FA-4720-AF66-F57AD38CD484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3FA-4720-AF66-F57AD38CD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02'!$D$18:$N$18</c:f>
              <c:numCache>
                <c:formatCode>0.0%</c:formatCode>
                <c:ptCount val="11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3FA-4720-AF66-F57AD38CD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BCDA7E-2E4C-4583-ACF7-280D4FDCF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00683"/>
              </p:ext>
            </p:extLst>
          </p:nvPr>
        </p:nvGraphicFramePr>
        <p:xfrm>
          <a:off x="529190" y="2050934"/>
          <a:ext cx="7942727" cy="1619878"/>
        </p:xfrm>
        <a:graphic>
          <a:graphicData uri="http://schemas.openxmlformats.org/drawingml/2006/table">
            <a:tbl>
              <a:tblPr/>
              <a:tblGrid>
                <a:gridCol w="288512">
                  <a:extLst>
                    <a:ext uri="{9D8B030D-6E8A-4147-A177-3AD203B41FA5}">
                      <a16:colId xmlns:a16="http://schemas.microsoft.com/office/drawing/2014/main" val="737091505"/>
                    </a:ext>
                  </a:extLst>
                </a:gridCol>
                <a:gridCol w="288512">
                  <a:extLst>
                    <a:ext uri="{9D8B030D-6E8A-4147-A177-3AD203B41FA5}">
                      <a16:colId xmlns:a16="http://schemas.microsoft.com/office/drawing/2014/main" val="3335112383"/>
                    </a:ext>
                  </a:extLst>
                </a:gridCol>
                <a:gridCol w="288512">
                  <a:extLst>
                    <a:ext uri="{9D8B030D-6E8A-4147-A177-3AD203B41FA5}">
                      <a16:colId xmlns:a16="http://schemas.microsoft.com/office/drawing/2014/main" val="1649148787"/>
                    </a:ext>
                  </a:extLst>
                </a:gridCol>
                <a:gridCol w="2587951">
                  <a:extLst>
                    <a:ext uri="{9D8B030D-6E8A-4147-A177-3AD203B41FA5}">
                      <a16:colId xmlns:a16="http://schemas.microsoft.com/office/drawing/2014/main" val="1072363514"/>
                    </a:ext>
                  </a:extLst>
                </a:gridCol>
                <a:gridCol w="773211">
                  <a:extLst>
                    <a:ext uri="{9D8B030D-6E8A-4147-A177-3AD203B41FA5}">
                      <a16:colId xmlns:a16="http://schemas.microsoft.com/office/drawing/2014/main" val="4087480839"/>
                    </a:ext>
                  </a:extLst>
                </a:gridCol>
                <a:gridCol w="773211">
                  <a:extLst>
                    <a:ext uri="{9D8B030D-6E8A-4147-A177-3AD203B41FA5}">
                      <a16:colId xmlns:a16="http://schemas.microsoft.com/office/drawing/2014/main" val="2238671189"/>
                    </a:ext>
                  </a:extLst>
                </a:gridCol>
                <a:gridCol w="773211">
                  <a:extLst>
                    <a:ext uri="{9D8B030D-6E8A-4147-A177-3AD203B41FA5}">
                      <a16:colId xmlns:a16="http://schemas.microsoft.com/office/drawing/2014/main" val="4261350293"/>
                    </a:ext>
                  </a:extLst>
                </a:gridCol>
                <a:gridCol w="773211">
                  <a:extLst>
                    <a:ext uri="{9D8B030D-6E8A-4147-A177-3AD203B41FA5}">
                      <a16:colId xmlns:a16="http://schemas.microsoft.com/office/drawing/2014/main" val="648933725"/>
                    </a:ext>
                  </a:extLst>
                </a:gridCol>
                <a:gridCol w="703969">
                  <a:extLst>
                    <a:ext uri="{9D8B030D-6E8A-4147-A177-3AD203B41FA5}">
                      <a16:colId xmlns:a16="http://schemas.microsoft.com/office/drawing/2014/main" val="2234183055"/>
                    </a:ext>
                  </a:extLst>
                </a:gridCol>
                <a:gridCol w="692427">
                  <a:extLst>
                    <a:ext uri="{9D8B030D-6E8A-4147-A177-3AD203B41FA5}">
                      <a16:colId xmlns:a16="http://schemas.microsoft.com/office/drawing/2014/main" val="3867032729"/>
                    </a:ext>
                  </a:extLst>
                </a:gridCol>
              </a:tblGrid>
              <a:tr h="1452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981633"/>
                  </a:ext>
                </a:extLst>
              </a:tr>
              <a:tr h="419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508468"/>
                  </a:ext>
                </a:extLst>
              </a:tr>
              <a:tr h="1798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209234"/>
                  </a:ext>
                </a:extLst>
              </a:tr>
              <a:tr h="145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1.269.920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1.111.862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94994"/>
                  </a:ext>
                </a:extLst>
              </a:tr>
              <a:tr h="145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03503"/>
                  </a:ext>
                </a:extLst>
              </a:tr>
              <a:tr h="145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74162"/>
                  </a:ext>
                </a:extLst>
              </a:tr>
              <a:tr h="145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03567"/>
                  </a:ext>
                </a:extLst>
              </a:tr>
              <a:tr h="145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192880"/>
                  </a:ext>
                </a:extLst>
              </a:tr>
              <a:tr h="145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15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349924"/>
              </p:ext>
            </p:extLst>
          </p:nvPr>
        </p:nvGraphicFramePr>
        <p:xfrm>
          <a:off x="755576" y="1916832"/>
          <a:ext cx="74888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996443"/>
              </p:ext>
            </p:extLst>
          </p:nvPr>
        </p:nvGraphicFramePr>
        <p:xfrm>
          <a:off x="683568" y="2132856"/>
          <a:ext cx="7776864" cy="364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03A377-9D60-44D0-9287-0F39648D4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23952"/>
              </p:ext>
            </p:extLst>
          </p:nvPr>
        </p:nvGraphicFramePr>
        <p:xfrm>
          <a:off x="522349" y="1865516"/>
          <a:ext cx="7866071" cy="1804142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3917712763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2978351717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9737092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927923375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36588890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716327991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393997116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192109381"/>
                    </a:ext>
                  </a:extLst>
                </a:gridCol>
              </a:tblGrid>
              <a:tr h="16217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086631"/>
                  </a:ext>
                </a:extLst>
              </a:tr>
              <a:tr h="49664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45727"/>
                  </a:ext>
                </a:extLst>
              </a:tr>
              <a:tr h="172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130.592.158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113.189.164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76606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75.108.223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-2.011.246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65.632.009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28410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12.713.621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-2.210.930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22205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47068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38.162.437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112077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264461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023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21044" y="1516269"/>
            <a:ext cx="8122172" cy="4291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C2C8BC-E846-4DAE-AC4C-F72A003AA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880867"/>
              </p:ext>
            </p:extLst>
          </p:nvPr>
        </p:nvGraphicFramePr>
        <p:xfrm>
          <a:off x="530300" y="1953569"/>
          <a:ext cx="8083400" cy="1479575"/>
        </p:xfrm>
        <a:graphic>
          <a:graphicData uri="http://schemas.openxmlformats.org/drawingml/2006/table">
            <a:tbl>
              <a:tblPr/>
              <a:tblGrid>
                <a:gridCol w="304689">
                  <a:extLst>
                    <a:ext uri="{9D8B030D-6E8A-4147-A177-3AD203B41FA5}">
                      <a16:colId xmlns:a16="http://schemas.microsoft.com/office/drawing/2014/main" val="1608222599"/>
                    </a:ext>
                  </a:extLst>
                </a:gridCol>
                <a:gridCol w="304689">
                  <a:extLst>
                    <a:ext uri="{9D8B030D-6E8A-4147-A177-3AD203B41FA5}">
                      <a16:colId xmlns:a16="http://schemas.microsoft.com/office/drawing/2014/main" val="2220549970"/>
                    </a:ext>
                  </a:extLst>
                </a:gridCol>
                <a:gridCol w="2733062">
                  <a:extLst>
                    <a:ext uri="{9D8B030D-6E8A-4147-A177-3AD203B41FA5}">
                      <a16:colId xmlns:a16="http://schemas.microsoft.com/office/drawing/2014/main" val="1433012323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295897187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530616412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679282884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2956196659"/>
                    </a:ext>
                  </a:extLst>
                </a:gridCol>
                <a:gridCol w="743442">
                  <a:extLst>
                    <a:ext uri="{9D8B030D-6E8A-4147-A177-3AD203B41FA5}">
                      <a16:colId xmlns:a16="http://schemas.microsoft.com/office/drawing/2014/main" val="1259633020"/>
                    </a:ext>
                  </a:extLst>
                </a:gridCol>
                <a:gridCol w="731254">
                  <a:extLst>
                    <a:ext uri="{9D8B030D-6E8A-4147-A177-3AD203B41FA5}">
                      <a16:colId xmlns:a16="http://schemas.microsoft.com/office/drawing/2014/main" val="2597370599"/>
                    </a:ext>
                  </a:extLst>
                </a:gridCol>
              </a:tblGrid>
              <a:tr h="150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611236"/>
                  </a:ext>
                </a:extLst>
              </a:tr>
              <a:tr h="451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238195"/>
                  </a:ext>
                </a:extLst>
              </a:tr>
              <a:tr h="193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130.592.158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113.189.164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513631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44.261.560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1.217.671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35.984.184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713567"/>
                  </a:ext>
                </a:extLst>
              </a:tr>
              <a:tr h="16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71.486.221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-1.048.255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64.623.008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59444"/>
                  </a:ext>
                </a:extLst>
              </a:tr>
              <a:tr h="184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13.463.283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570.410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11.418.670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87013"/>
                  </a:ext>
                </a:extLst>
              </a:tr>
              <a:tr h="184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1.163.302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3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117269-7D46-4634-B6D9-8EABD7A19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3192"/>
              </p:ext>
            </p:extLst>
          </p:nvPr>
        </p:nvGraphicFramePr>
        <p:xfrm>
          <a:off x="559867" y="1743953"/>
          <a:ext cx="7903793" cy="4574524"/>
        </p:xfrm>
        <a:graphic>
          <a:graphicData uri="http://schemas.openxmlformats.org/drawingml/2006/table">
            <a:tbl>
              <a:tblPr/>
              <a:tblGrid>
                <a:gridCol w="287098">
                  <a:extLst>
                    <a:ext uri="{9D8B030D-6E8A-4147-A177-3AD203B41FA5}">
                      <a16:colId xmlns:a16="http://schemas.microsoft.com/office/drawing/2014/main" val="114923586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3471697105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4268798329"/>
                    </a:ext>
                  </a:extLst>
                </a:gridCol>
                <a:gridCol w="2575264">
                  <a:extLst>
                    <a:ext uri="{9D8B030D-6E8A-4147-A177-3AD203B41FA5}">
                      <a16:colId xmlns:a16="http://schemas.microsoft.com/office/drawing/2014/main" val="417177677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1457337672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2077515082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2660491834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539264904"/>
                    </a:ext>
                  </a:extLst>
                </a:gridCol>
                <a:gridCol w="700518">
                  <a:extLst>
                    <a:ext uri="{9D8B030D-6E8A-4147-A177-3AD203B41FA5}">
                      <a16:colId xmlns:a16="http://schemas.microsoft.com/office/drawing/2014/main" val="1379917985"/>
                    </a:ext>
                  </a:extLst>
                </a:gridCol>
                <a:gridCol w="689033">
                  <a:extLst>
                    <a:ext uri="{9D8B030D-6E8A-4147-A177-3AD203B41FA5}">
                      <a16:colId xmlns:a16="http://schemas.microsoft.com/office/drawing/2014/main" val="2323262002"/>
                    </a:ext>
                  </a:extLst>
                </a:gridCol>
              </a:tblGrid>
              <a:tr h="144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54118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80129"/>
                  </a:ext>
                </a:extLst>
              </a:tr>
              <a:tr h="18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44.261.560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35.984.184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96302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23.269.194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-169.789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19.475.769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463057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5.411.037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4.116.299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801835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697.252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11903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348.274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453859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348.978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164932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13.194.580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10.884.813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876531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532.314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216902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532.314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892341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12.458.457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10.274.277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050577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5.504.744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4.953.744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483969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1.030.410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454629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2.779.205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-1.627.925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2.179.349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745759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691.699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560.009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196950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106929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732247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1.058.605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559608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6581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634975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20425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665497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23521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152490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125593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12122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811022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43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0AA7A9-8EF5-494C-A7A2-11CD9BAF9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642823"/>
              </p:ext>
            </p:extLst>
          </p:nvPr>
        </p:nvGraphicFramePr>
        <p:xfrm>
          <a:off x="524739" y="1729814"/>
          <a:ext cx="8001394" cy="4098793"/>
        </p:xfrm>
        <a:graphic>
          <a:graphicData uri="http://schemas.openxmlformats.org/drawingml/2006/table">
            <a:tbl>
              <a:tblPr/>
              <a:tblGrid>
                <a:gridCol w="290643">
                  <a:extLst>
                    <a:ext uri="{9D8B030D-6E8A-4147-A177-3AD203B41FA5}">
                      <a16:colId xmlns:a16="http://schemas.microsoft.com/office/drawing/2014/main" val="1567777601"/>
                    </a:ext>
                  </a:extLst>
                </a:gridCol>
                <a:gridCol w="290643">
                  <a:extLst>
                    <a:ext uri="{9D8B030D-6E8A-4147-A177-3AD203B41FA5}">
                      <a16:colId xmlns:a16="http://schemas.microsoft.com/office/drawing/2014/main" val="3173409853"/>
                    </a:ext>
                  </a:extLst>
                </a:gridCol>
                <a:gridCol w="290643">
                  <a:extLst>
                    <a:ext uri="{9D8B030D-6E8A-4147-A177-3AD203B41FA5}">
                      <a16:colId xmlns:a16="http://schemas.microsoft.com/office/drawing/2014/main" val="2588887690"/>
                    </a:ext>
                  </a:extLst>
                </a:gridCol>
                <a:gridCol w="2607066">
                  <a:extLst>
                    <a:ext uri="{9D8B030D-6E8A-4147-A177-3AD203B41FA5}">
                      <a16:colId xmlns:a16="http://schemas.microsoft.com/office/drawing/2014/main" val="2768972068"/>
                    </a:ext>
                  </a:extLst>
                </a:gridCol>
                <a:gridCol w="778922">
                  <a:extLst>
                    <a:ext uri="{9D8B030D-6E8A-4147-A177-3AD203B41FA5}">
                      <a16:colId xmlns:a16="http://schemas.microsoft.com/office/drawing/2014/main" val="1591848327"/>
                    </a:ext>
                  </a:extLst>
                </a:gridCol>
                <a:gridCol w="778922">
                  <a:extLst>
                    <a:ext uri="{9D8B030D-6E8A-4147-A177-3AD203B41FA5}">
                      <a16:colId xmlns:a16="http://schemas.microsoft.com/office/drawing/2014/main" val="712932947"/>
                    </a:ext>
                  </a:extLst>
                </a:gridCol>
                <a:gridCol w="778922">
                  <a:extLst>
                    <a:ext uri="{9D8B030D-6E8A-4147-A177-3AD203B41FA5}">
                      <a16:colId xmlns:a16="http://schemas.microsoft.com/office/drawing/2014/main" val="385752377"/>
                    </a:ext>
                  </a:extLst>
                </a:gridCol>
                <a:gridCol w="778922">
                  <a:extLst>
                    <a:ext uri="{9D8B030D-6E8A-4147-A177-3AD203B41FA5}">
                      <a16:colId xmlns:a16="http://schemas.microsoft.com/office/drawing/2014/main" val="2320080823"/>
                    </a:ext>
                  </a:extLst>
                </a:gridCol>
                <a:gridCol w="709169">
                  <a:extLst>
                    <a:ext uri="{9D8B030D-6E8A-4147-A177-3AD203B41FA5}">
                      <a16:colId xmlns:a16="http://schemas.microsoft.com/office/drawing/2014/main" val="3929033523"/>
                    </a:ext>
                  </a:extLst>
                </a:gridCol>
                <a:gridCol w="697542">
                  <a:extLst>
                    <a:ext uri="{9D8B030D-6E8A-4147-A177-3AD203B41FA5}">
                      <a16:colId xmlns:a16="http://schemas.microsoft.com/office/drawing/2014/main" val="2188377462"/>
                    </a:ext>
                  </a:extLst>
                </a:gridCol>
              </a:tblGrid>
              <a:tr h="1454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717155"/>
                  </a:ext>
                </a:extLst>
              </a:tr>
              <a:tr h="420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16143"/>
                  </a:ext>
                </a:extLst>
              </a:tr>
              <a:tr h="180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71.486.221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-1.048.255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64.623.008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360624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39.405.877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35.245.717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433254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4.847.344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95622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552.254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17557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668427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552043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24.948.857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23.512.470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46858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23.427.137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965662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10.433.523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829525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1.820.542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226340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8.238.306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721415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1.696.238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13440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152075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1.236.993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724406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081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449482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96931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35310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085925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46149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291595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254668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269425"/>
                  </a:ext>
                </a:extLst>
              </a:tr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34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5C41998-CA3A-4043-99EF-462C196CF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493126"/>
              </p:ext>
            </p:extLst>
          </p:nvPr>
        </p:nvGraphicFramePr>
        <p:xfrm>
          <a:off x="573626" y="1879141"/>
          <a:ext cx="7958803" cy="3371202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967451462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3039714246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211980054"/>
                    </a:ext>
                  </a:extLst>
                </a:gridCol>
                <a:gridCol w="2593188">
                  <a:extLst>
                    <a:ext uri="{9D8B030D-6E8A-4147-A177-3AD203B41FA5}">
                      <a16:colId xmlns:a16="http://schemas.microsoft.com/office/drawing/2014/main" val="4057693767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43409614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145399470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868909904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040043766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3498153909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202221027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309583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91953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13.463.283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11.418.670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227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11.163.232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9.798.661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050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971.173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8567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90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647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2588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714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437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7825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245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15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5871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8362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0402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1881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3033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382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3699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49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4171</TotalTime>
  <Words>1823</Words>
  <Application>Microsoft Office PowerPoint</Application>
  <PresentationFormat>Presentación en pantalla (4:3)</PresentationFormat>
  <Paragraphs>1020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NOVIEMBRE DE 2020 PARTIDA 02: CONGRESO NACIONAL</vt:lpstr>
      <vt:lpstr>DISTRIBUCIÓN POR SUBTÍTULO DE GASTO Y CÁPITULO  PARTIDA 02 CONGRESO NACIONAL</vt:lpstr>
      <vt:lpstr>COMPORTAMIENTO DE LA EJECUCIÓN MENSUAL DE GASTOS A NOVIEMBRE DE 2020 PARTIDA 02 CONGRESO NACIONAL</vt:lpstr>
      <vt:lpstr>COMPORTAMIENTO DE LA EJECUCIÓN ACUMULADA DE GASTOS A NOVIEMBRE DE 2020 PARTIDA 02 CONGRESO NACIONAL</vt:lpstr>
      <vt:lpstr>EJECUCIÓN ACUMULADA DE GASTOS A NOVIEMBRE DE 2020 PARTIDA 02 CONGRESO NACIONAL</vt:lpstr>
      <vt:lpstr>EJECUCIÓN ACUMULADA DE GASTOS A NOVIEMBRE DE 2020 PARTIDA 02 RESUMEN POR CAPÍTULOS</vt:lpstr>
      <vt:lpstr>EJECUCIÓN ACUMULADA DE GASTOS A NOVIEMBRE DE 2020 PARTIDA 02. CAPÍTULO 01. PROGRAMA 01: SENADO</vt:lpstr>
      <vt:lpstr>EJECUCIÓN ACUMULADA DE GASTOS A NOVIEMBRE DE 2020 PARTIDA 02. CAPÍTULO 02. PROGRAMA 01: CAMARA DE DIPUTADOS</vt:lpstr>
      <vt:lpstr>EJECUCIÓN ACUMULADA DE GASTOS A NOVIEMBRE DE 2020 PARTIDA 02. CAPÍTULO 03. PROGRAMA 01: BIBLIOTECA DEL CONGRESO NACIONAL</vt:lpstr>
      <vt:lpstr>EJECUCIÓN ACUMULADA DE GASTOS A NOVIEMBRE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279</cp:revision>
  <cp:lastPrinted>2019-11-05T12:34:56Z</cp:lastPrinted>
  <dcterms:created xsi:type="dcterms:W3CDTF">2016-06-23T13:38:47Z</dcterms:created>
  <dcterms:modified xsi:type="dcterms:W3CDTF">2021-01-06T14:26:18Z</dcterms:modified>
</cp:coreProperties>
</file>