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E5C4DE-8D46-4C68-BF1A-8004FEAF2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92893"/>
              </p:ext>
            </p:extLst>
          </p:nvPr>
        </p:nvGraphicFramePr>
        <p:xfrm>
          <a:off x="537544" y="1654932"/>
          <a:ext cx="8066906" cy="4476160"/>
        </p:xfrm>
        <a:graphic>
          <a:graphicData uri="http://schemas.openxmlformats.org/drawingml/2006/table">
            <a:tbl>
              <a:tblPr/>
              <a:tblGrid>
                <a:gridCol w="260308">
                  <a:extLst>
                    <a:ext uri="{9D8B030D-6E8A-4147-A177-3AD203B41FA5}">
                      <a16:colId xmlns:a16="http://schemas.microsoft.com/office/drawing/2014/main" val="1273721413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2276300667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3337562182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869633094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208388161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2995840463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1574671093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3520617129"/>
                    </a:ext>
                  </a:extLst>
                </a:gridCol>
                <a:gridCol w="741874">
                  <a:extLst>
                    <a:ext uri="{9D8B030D-6E8A-4147-A177-3AD203B41FA5}">
                      <a16:colId xmlns:a16="http://schemas.microsoft.com/office/drawing/2014/main" val="2821438298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4033601288"/>
                    </a:ext>
                  </a:extLst>
                </a:gridCol>
              </a:tblGrid>
              <a:tr h="1205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40486"/>
                  </a:ext>
                </a:extLst>
              </a:tr>
              <a:tr h="3617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42209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78.993.333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25.687.051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57926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6.373.855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90877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18.663.768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93694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56748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95283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207944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300.248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357083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962357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5.047.266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5467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2.261.295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667904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726.914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287512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63329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75692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7143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42.356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214145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613671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329386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252563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9327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918648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791762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160.668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276671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741464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17341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150778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921825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853676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307.391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239537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39357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281146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1244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084996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09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B851D3-B734-47E0-97A1-920617EB69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03407"/>
              </p:ext>
            </p:extLst>
          </p:nvPr>
        </p:nvGraphicFramePr>
        <p:xfrm>
          <a:off x="558352" y="1796236"/>
          <a:ext cx="7989515" cy="2200933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1205286951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3699608086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105932022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2795124558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1230673302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709631689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980006847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610761040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898379124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2716576243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675740"/>
                  </a:ext>
                </a:extLst>
              </a:tr>
              <a:tr h="3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74423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464.055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06855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4578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2308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82171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1212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4532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52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1.367.897.372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0677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615.262.043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3053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8378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742.028.517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840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10.463.214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0504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38799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560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36EDCE-D8CA-4758-9548-D443757B7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538038"/>
              </p:ext>
            </p:extLst>
          </p:nvPr>
        </p:nvGraphicFramePr>
        <p:xfrm>
          <a:off x="558326" y="1776268"/>
          <a:ext cx="8062450" cy="1579406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562441175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1976935323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1638288356"/>
                    </a:ext>
                  </a:extLst>
                </a:gridCol>
                <a:gridCol w="2973987">
                  <a:extLst>
                    <a:ext uri="{9D8B030D-6E8A-4147-A177-3AD203B41FA5}">
                      <a16:colId xmlns:a16="http://schemas.microsoft.com/office/drawing/2014/main" val="3087812206"/>
                    </a:ext>
                  </a:extLst>
                </a:gridCol>
                <a:gridCol w="706584">
                  <a:extLst>
                    <a:ext uri="{9D8B030D-6E8A-4147-A177-3AD203B41FA5}">
                      <a16:colId xmlns:a16="http://schemas.microsoft.com/office/drawing/2014/main" val="3364244678"/>
                    </a:ext>
                  </a:extLst>
                </a:gridCol>
                <a:gridCol w="706584">
                  <a:extLst>
                    <a:ext uri="{9D8B030D-6E8A-4147-A177-3AD203B41FA5}">
                      <a16:colId xmlns:a16="http://schemas.microsoft.com/office/drawing/2014/main" val="444779208"/>
                    </a:ext>
                  </a:extLst>
                </a:gridCol>
                <a:gridCol w="706584">
                  <a:extLst>
                    <a:ext uri="{9D8B030D-6E8A-4147-A177-3AD203B41FA5}">
                      <a16:colId xmlns:a16="http://schemas.microsoft.com/office/drawing/2014/main" val="914142676"/>
                    </a:ext>
                  </a:extLst>
                </a:gridCol>
                <a:gridCol w="706584">
                  <a:extLst>
                    <a:ext uri="{9D8B030D-6E8A-4147-A177-3AD203B41FA5}">
                      <a16:colId xmlns:a16="http://schemas.microsoft.com/office/drawing/2014/main" val="698212367"/>
                    </a:ext>
                  </a:extLst>
                </a:gridCol>
                <a:gridCol w="751406">
                  <a:extLst>
                    <a:ext uri="{9D8B030D-6E8A-4147-A177-3AD203B41FA5}">
                      <a16:colId xmlns:a16="http://schemas.microsoft.com/office/drawing/2014/main" val="412654605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3315420423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5107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26771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797.637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0885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48936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349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576.101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54248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352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218.062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7441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8165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077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6BC571-D807-4568-AB3F-963866C24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909617"/>
              </p:ext>
            </p:extLst>
          </p:nvPr>
        </p:nvGraphicFramePr>
        <p:xfrm>
          <a:off x="536798" y="1764415"/>
          <a:ext cx="8070403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191681541"/>
                    </a:ext>
                  </a:extLst>
                </a:gridCol>
                <a:gridCol w="332671">
                  <a:extLst>
                    <a:ext uri="{9D8B030D-6E8A-4147-A177-3AD203B41FA5}">
                      <a16:colId xmlns:a16="http://schemas.microsoft.com/office/drawing/2014/main" val="2895852445"/>
                    </a:ext>
                  </a:extLst>
                </a:gridCol>
                <a:gridCol w="294741">
                  <a:extLst>
                    <a:ext uri="{9D8B030D-6E8A-4147-A177-3AD203B41FA5}">
                      <a16:colId xmlns:a16="http://schemas.microsoft.com/office/drawing/2014/main" val="362986976"/>
                    </a:ext>
                  </a:extLst>
                </a:gridCol>
                <a:gridCol w="2878284">
                  <a:extLst>
                    <a:ext uri="{9D8B030D-6E8A-4147-A177-3AD203B41FA5}">
                      <a16:colId xmlns:a16="http://schemas.microsoft.com/office/drawing/2014/main" val="2869578731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26723016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174919337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09270420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690203186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1263234436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2324777808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083020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04266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40.080.529.486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-448.473.386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16.513.351.331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01119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40.080.529.486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-448.473.386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16.513.351.331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0329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17.989.125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-425.522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7.389.789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61913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129.131.030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51.387.721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3183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548.887.224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-17.790.579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215.842.374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7955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78.598.266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-2.711.000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32.243.975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56302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2.508.103.313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113.747.742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1.165.187.764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0425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78.502.181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-10.598.468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30.399.394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52609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259.193.956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-23.386.569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126.391.806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0478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398.496.880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-39.703.301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197.481.487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5700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11.240.977.312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-111.788.498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4.152.967.529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037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1.172.610.362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-10.454.022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454.747.175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30881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1.195.413.655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-12.105.880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530.722.527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9975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2.157.891.129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72.697.569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392.455.842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59289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585.924.483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22.115.592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234.189.036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3691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974.386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60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24713E-8727-4BDB-A674-87D9F5AD9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839705"/>
              </p:ext>
            </p:extLst>
          </p:nvPr>
        </p:nvGraphicFramePr>
        <p:xfrm>
          <a:off x="537920" y="1700808"/>
          <a:ext cx="8105286" cy="3071981"/>
        </p:xfrm>
        <a:graphic>
          <a:graphicData uri="http://schemas.openxmlformats.org/drawingml/2006/table">
            <a:tbl>
              <a:tblPr/>
              <a:tblGrid>
                <a:gridCol w="314362">
                  <a:extLst>
                    <a:ext uri="{9D8B030D-6E8A-4147-A177-3AD203B41FA5}">
                      <a16:colId xmlns:a16="http://schemas.microsoft.com/office/drawing/2014/main" val="168766484"/>
                    </a:ext>
                  </a:extLst>
                </a:gridCol>
                <a:gridCol w="261967">
                  <a:extLst>
                    <a:ext uri="{9D8B030D-6E8A-4147-A177-3AD203B41FA5}">
                      <a16:colId xmlns:a16="http://schemas.microsoft.com/office/drawing/2014/main" val="2871980"/>
                    </a:ext>
                  </a:extLst>
                </a:gridCol>
                <a:gridCol w="326525">
                  <a:extLst>
                    <a:ext uri="{9D8B030D-6E8A-4147-A177-3AD203B41FA5}">
                      <a16:colId xmlns:a16="http://schemas.microsoft.com/office/drawing/2014/main" val="1991201425"/>
                    </a:ext>
                  </a:extLst>
                </a:gridCol>
                <a:gridCol w="2932355">
                  <a:extLst>
                    <a:ext uri="{9D8B030D-6E8A-4147-A177-3AD203B41FA5}">
                      <a16:colId xmlns:a16="http://schemas.microsoft.com/office/drawing/2014/main" val="230023067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541592969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3577138572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1470861608"/>
                    </a:ext>
                  </a:extLst>
                </a:gridCol>
                <a:gridCol w="702074">
                  <a:extLst>
                    <a:ext uri="{9D8B030D-6E8A-4147-A177-3AD203B41FA5}">
                      <a16:colId xmlns:a16="http://schemas.microsoft.com/office/drawing/2014/main" val="2990211615"/>
                    </a:ext>
                  </a:extLst>
                </a:gridCol>
                <a:gridCol w="746608">
                  <a:extLst>
                    <a:ext uri="{9D8B030D-6E8A-4147-A177-3AD203B41FA5}">
                      <a16:colId xmlns:a16="http://schemas.microsoft.com/office/drawing/2014/main" val="412428250"/>
                    </a:ext>
                  </a:extLst>
                </a:gridCol>
                <a:gridCol w="715173">
                  <a:extLst>
                    <a:ext uri="{9D8B030D-6E8A-4147-A177-3AD203B41FA5}">
                      <a16:colId xmlns:a16="http://schemas.microsoft.com/office/drawing/2014/main" val="211006238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539874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42243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7.176.682.752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144.310.943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3.599.961.564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058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6.767.208.490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48.135.762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3.277.161.895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4502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46.601.595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-1.467.719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26.778.579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63573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2.276.004.017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-410.630.051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790.150.545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0876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1.056.213.403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-52.941.549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326.181.519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49104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30.759.857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10.470.485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57771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647.689.631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-19.723.559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277.049.756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0286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12.155.984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-926.459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5.353.408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42782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196.262.834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-3.345.252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90.449.699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75011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119.266.871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-6.796.760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26.765.235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4589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57.219.988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-3.254.465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21.482.220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8171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111.802.887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-9.148.949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26.143.420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0530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57.775.775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-1.880.560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45.188.788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401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72.373.220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20.807.004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4626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176.659.851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-21.533.574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75.598.737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51711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419.661.410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115.168.187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120.205.311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92026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471.530.888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-88.624.498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181.222.361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82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6D2C3E-9033-4E55-BC09-284DBE30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901309"/>
              </p:ext>
            </p:extLst>
          </p:nvPr>
        </p:nvGraphicFramePr>
        <p:xfrm>
          <a:off x="524488" y="1770823"/>
          <a:ext cx="8079960" cy="2113137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1746641553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616325522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517041827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4014222154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91881919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41503235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19076228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2758163254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2710295856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3337635083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4002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72016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8946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72386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76.957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5561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3107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8278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2746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1427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53935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1539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0898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3768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6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2020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156A14-65A2-4161-A469-5F09009BC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99013"/>
              </p:ext>
            </p:extLst>
          </p:nvPr>
        </p:nvGraphicFramePr>
        <p:xfrm>
          <a:off x="508820" y="4225979"/>
          <a:ext cx="8135116" cy="1550844"/>
        </p:xfrm>
        <a:graphic>
          <a:graphicData uri="http://schemas.openxmlformats.org/drawingml/2006/table">
            <a:tbl>
              <a:tblPr/>
              <a:tblGrid>
                <a:gridCol w="267955">
                  <a:extLst>
                    <a:ext uri="{9D8B030D-6E8A-4147-A177-3AD203B41FA5}">
                      <a16:colId xmlns:a16="http://schemas.microsoft.com/office/drawing/2014/main" val="1084824991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636708791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4100088307"/>
                    </a:ext>
                  </a:extLst>
                </a:gridCol>
                <a:gridCol w="3022531">
                  <a:extLst>
                    <a:ext uri="{9D8B030D-6E8A-4147-A177-3AD203B41FA5}">
                      <a16:colId xmlns:a16="http://schemas.microsoft.com/office/drawing/2014/main" val="259703455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164045676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389667578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708868469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4248809617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316200874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4196281133"/>
                    </a:ext>
                  </a:extLst>
                </a:gridCol>
              </a:tblGrid>
              <a:tr h="1324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488364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68139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08702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179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4293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1866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27125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298.465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73065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298.465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01813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4971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4EAD7A-C756-4715-BD41-61F211414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47714"/>
              </p:ext>
            </p:extLst>
          </p:nvPr>
        </p:nvGraphicFramePr>
        <p:xfrm>
          <a:off x="2355850" y="191012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85847866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22120368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376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5249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677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2.018,74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490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564,11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903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-40,62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5280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10.603,85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397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MAYO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E9A003-8A65-413D-8AD9-EEF108EC1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789935"/>
              </p:ext>
            </p:extLst>
          </p:nvPr>
        </p:nvGraphicFramePr>
        <p:xfrm>
          <a:off x="539552" y="4151886"/>
          <a:ext cx="8064462" cy="1912320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162069654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3580303183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817191709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4243380369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641583506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475419811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689774554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015555998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565943079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58872933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401894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88656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2.051.389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964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6165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11707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071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3664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9681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342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3399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9320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684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28319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879B43-084C-473A-9FA6-2A7581946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75833"/>
              </p:ext>
            </p:extLst>
          </p:nvPr>
        </p:nvGraphicFramePr>
        <p:xfrm>
          <a:off x="2120900" y="214818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14379994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46037182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mayo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5336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5954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-15.958,27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5831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3.263,43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9588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1.464,85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2081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-27,73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345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10.507,99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268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81C6DD2-95FA-4D28-9A81-36A0646A5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06935"/>
              </p:ext>
            </p:extLst>
          </p:nvPr>
        </p:nvGraphicFramePr>
        <p:xfrm>
          <a:off x="528174" y="1820366"/>
          <a:ext cx="8087648" cy="1540695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503105894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209693924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4125683661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4246234401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14553333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869221234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2624516319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1897973501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3526193569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331793175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0274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47854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635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419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726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6396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071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3778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9840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45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31C042C-8246-4224-B228-1A39C8ECD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275215"/>
              </p:ext>
            </p:extLst>
          </p:nvPr>
        </p:nvGraphicFramePr>
        <p:xfrm>
          <a:off x="556584" y="1741467"/>
          <a:ext cx="8013573" cy="150789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2997617941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427576094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3932533818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1057733959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48736097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02591385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56421471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2385141375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3384824580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2067873337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23168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998075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470.852.237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40990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309.587.090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1467,1%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1008,4%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1669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309.587.090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1467,1%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1008,4%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1820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93569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3795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76975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161.265.147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2186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692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AC1329B-66CB-46FF-9F27-E81EA8E76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692021"/>
              </p:ext>
            </p:extLst>
          </p:nvPr>
        </p:nvGraphicFramePr>
        <p:xfrm>
          <a:off x="559889" y="1730522"/>
          <a:ext cx="8013576" cy="2087651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1498119077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558463269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4560772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78412940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007570270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271522825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351698159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752478195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081127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14479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49.056.641.436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-615.344.062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21.062.885.904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507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2791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122.173.231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66029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4.277.987.737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-62.042.257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714.405.095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452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27.627.147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138135735,0%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138135735,0%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48755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40.080.529.486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-448.473.386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16.513.351.331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13149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108.426.017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4321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320.722.106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1.724.629.574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83522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1.343.481.388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-114.428.419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484.326.272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9259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1.367.897.372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2039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025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78D4D31-388D-4EC7-B802-5BE17BF64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151595"/>
              </p:ext>
            </p:extLst>
          </p:nvPr>
        </p:nvGraphicFramePr>
        <p:xfrm>
          <a:off x="559889" y="4495960"/>
          <a:ext cx="8013576" cy="1646359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3896465431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62908355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728100150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98482677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307242735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358251920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4193526350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280157369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181979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85333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6.266.074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10.626.859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5187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8758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88623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78166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5090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9.645.772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5018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11777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50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8C04310-CD67-40D7-A1DE-AE6875498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95878"/>
              </p:ext>
            </p:extLst>
          </p:nvPr>
        </p:nvGraphicFramePr>
        <p:xfrm>
          <a:off x="542110" y="1996696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8218301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766535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413864955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408811664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046324680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463895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660153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810447668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716345511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400363188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277786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94112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240.239.889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919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43.742.683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267797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43.742.683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13403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43.742.683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0176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196.497.206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28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196.497.206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6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56" y="13719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36C429A-C6B7-40C5-B459-7A26C8CD0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161299"/>
              </p:ext>
            </p:extLst>
          </p:nvPr>
        </p:nvGraphicFramePr>
        <p:xfrm>
          <a:off x="527473" y="1726640"/>
          <a:ext cx="8012244" cy="4563078"/>
        </p:xfrm>
        <a:graphic>
          <a:graphicData uri="http://schemas.openxmlformats.org/drawingml/2006/table">
            <a:tbl>
              <a:tblPr/>
              <a:tblGrid>
                <a:gridCol w="264605">
                  <a:extLst>
                    <a:ext uri="{9D8B030D-6E8A-4147-A177-3AD203B41FA5}">
                      <a16:colId xmlns:a16="http://schemas.microsoft.com/office/drawing/2014/main" val="3092230296"/>
                    </a:ext>
                  </a:extLst>
                </a:gridCol>
                <a:gridCol w="264605">
                  <a:extLst>
                    <a:ext uri="{9D8B030D-6E8A-4147-A177-3AD203B41FA5}">
                      <a16:colId xmlns:a16="http://schemas.microsoft.com/office/drawing/2014/main" val="124467913"/>
                    </a:ext>
                  </a:extLst>
                </a:gridCol>
                <a:gridCol w="264605">
                  <a:extLst>
                    <a:ext uri="{9D8B030D-6E8A-4147-A177-3AD203B41FA5}">
                      <a16:colId xmlns:a16="http://schemas.microsoft.com/office/drawing/2014/main" val="485175214"/>
                    </a:ext>
                  </a:extLst>
                </a:gridCol>
                <a:gridCol w="2984746">
                  <a:extLst>
                    <a:ext uri="{9D8B030D-6E8A-4147-A177-3AD203B41FA5}">
                      <a16:colId xmlns:a16="http://schemas.microsoft.com/office/drawing/2014/main" val="4118339734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1160460154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3639809820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1645693125"/>
                    </a:ext>
                  </a:extLst>
                </a:gridCol>
                <a:gridCol w="709142">
                  <a:extLst>
                    <a:ext uri="{9D8B030D-6E8A-4147-A177-3AD203B41FA5}">
                      <a16:colId xmlns:a16="http://schemas.microsoft.com/office/drawing/2014/main" val="1136514894"/>
                    </a:ext>
                  </a:extLst>
                </a:gridCol>
                <a:gridCol w="656221">
                  <a:extLst>
                    <a:ext uri="{9D8B030D-6E8A-4147-A177-3AD203B41FA5}">
                      <a16:colId xmlns:a16="http://schemas.microsoft.com/office/drawing/2014/main" val="1257164704"/>
                    </a:ext>
                  </a:extLst>
                </a:gridCol>
                <a:gridCol w="740894">
                  <a:extLst>
                    <a:ext uri="{9D8B030D-6E8A-4147-A177-3AD203B41FA5}">
                      <a16:colId xmlns:a16="http://schemas.microsoft.com/office/drawing/2014/main" val="1384813751"/>
                    </a:ext>
                  </a:extLst>
                </a:gridCol>
              </a:tblGrid>
              <a:tr h="10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80" marR="5480" marT="5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80" marR="5480" marT="54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853749"/>
                  </a:ext>
                </a:extLst>
              </a:tr>
              <a:tr h="2673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858978"/>
                  </a:ext>
                </a:extLst>
              </a:tr>
              <a:tr h="1145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921.025.462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-116.888.752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358.734.437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913403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159.783.984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-2.332.289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72.680.631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47424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159.783.984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-2.332.289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72.680.631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1418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4.086.296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-104.157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1.686.106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353243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4.431.581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-103.791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1.832.767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256098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4.075.416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-111.252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1.603.783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593101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4.851.427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-127.256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1.805.096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958492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5.145.821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-127.380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1.841.930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127517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3.845.279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-106.776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1.565.363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451878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4.452.576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-107.106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1.744.568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60414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5.399.367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-159.215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2.179.647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37006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5.003.230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-138.458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2.265.680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15507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4.769.794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-142.570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1.923.579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999197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5.205.135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-137.758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2.061.763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025736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4.508.950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-155.782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1.935.932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29399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7.155.238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-197.639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2.701.552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65949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4.484.749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-125.022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1.668.910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62609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4.145.149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-130.250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1.586.239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29739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2.459.485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-68.977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918.164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06569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2.539.788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58613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1.544.000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398690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535666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1.309.353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279265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724049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535424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3.211.811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49527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4.443.362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05799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6.588.000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960794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1.814.009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63891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1.935.683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22760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1.200.821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266505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11.220.664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87390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1.039.200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27282"/>
                  </a:ext>
                </a:extLst>
              </a:tr>
              <a:tr h="174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1.380.000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843814"/>
                  </a:ext>
                </a:extLst>
              </a:tr>
              <a:tr h="87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31.087</a:t>
                      </a:r>
                    </a:p>
                  </a:txBody>
                  <a:tcPr marL="5480" marR="5480" marT="54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5480" marR="5480" marT="54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57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95" y="1329313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956BFE3-E29F-4D6D-8DEA-A62FD7862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98543"/>
              </p:ext>
            </p:extLst>
          </p:nvPr>
        </p:nvGraphicFramePr>
        <p:xfrm>
          <a:off x="544292" y="1668159"/>
          <a:ext cx="7972480" cy="4628924"/>
        </p:xfrm>
        <a:graphic>
          <a:graphicData uri="http://schemas.openxmlformats.org/drawingml/2006/table">
            <a:tbl>
              <a:tblPr/>
              <a:tblGrid>
                <a:gridCol w="263293">
                  <a:extLst>
                    <a:ext uri="{9D8B030D-6E8A-4147-A177-3AD203B41FA5}">
                      <a16:colId xmlns:a16="http://schemas.microsoft.com/office/drawing/2014/main" val="382864874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3659545921"/>
                    </a:ext>
                  </a:extLst>
                </a:gridCol>
                <a:gridCol w="263293">
                  <a:extLst>
                    <a:ext uri="{9D8B030D-6E8A-4147-A177-3AD203B41FA5}">
                      <a16:colId xmlns:a16="http://schemas.microsoft.com/office/drawing/2014/main" val="2357743440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16370590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43572871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0322669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94664655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895218412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37469082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878416697"/>
                    </a:ext>
                  </a:extLst>
                </a:gridCol>
              </a:tblGrid>
              <a:tr h="1095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412" marR="5412" marT="5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72465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7238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761.241.478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-114.556.463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286.053.806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19160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761.241.478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-114.556.463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286.053.806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737564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32.873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111652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68.098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035859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58929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00195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918195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853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6916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93.716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871563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90.175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086839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65.747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35575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17451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365925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066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442670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198751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67.672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42399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31.824.448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-1.901.350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10.035.596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227091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51.371.466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-10.783.441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17.677.449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90602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38.563.005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-4.513.666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6.375.744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5586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47.665.598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-6.029.597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33.631.027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95655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44.551.757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-12.675.696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10.329.784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8725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49.239.457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-11.715.457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20.573.693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92876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58.993.117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-10.166.213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17.590.900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822746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68.253.280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-6.876.455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32.135.503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26032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75.912.316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-5.999.026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27.451.209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878997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52.232.612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-8.995.953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19.363.514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443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31.057.521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-4.700.902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14.306.784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78034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31.296.115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-4.144.068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25.514.334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87904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78.992.782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-14.006.260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26.456.952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22795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35.036.679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-2.819.279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5.774.110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93767"/>
                  </a:ext>
                </a:extLst>
              </a:tr>
              <a:tr h="175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19.922.946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-3.271.986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11.311.305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30080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39.536.505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-5.957.114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6.643.844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090453"/>
                  </a:ext>
                </a:extLst>
              </a:tr>
              <a:tr h="87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412" marR="5412" marT="5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412" marR="5412" marT="5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884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7794B36-3EC7-456E-A49A-F82359101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11331"/>
              </p:ext>
            </p:extLst>
          </p:nvPr>
        </p:nvGraphicFramePr>
        <p:xfrm>
          <a:off x="563403" y="1701912"/>
          <a:ext cx="8014083" cy="1470899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3286382445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1492943392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2022428563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44843591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80789008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41004363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85047254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927774959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610728998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076926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84666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480.540.202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69445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4.448.346.399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-87.846.178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1.988.162.528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43779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1.476.323.389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7899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40.080.529.486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-448.473.386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16.513.351.331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83188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436619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470.852.237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508172"/>
                  </a:ext>
                </a:extLst>
              </a:tr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240.239.889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6015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EFDAA81-6771-4C8C-9A40-E849A38B9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044826"/>
              </p:ext>
            </p:extLst>
          </p:nvPr>
        </p:nvGraphicFramePr>
        <p:xfrm>
          <a:off x="563403" y="4653136"/>
          <a:ext cx="8014086" cy="1316523"/>
        </p:xfrm>
        <a:graphic>
          <a:graphicData uri="http://schemas.openxmlformats.org/drawingml/2006/table">
            <a:tbl>
              <a:tblPr/>
              <a:tblGrid>
                <a:gridCol w="275209">
                  <a:extLst>
                    <a:ext uri="{9D8B030D-6E8A-4147-A177-3AD203B41FA5}">
                      <a16:colId xmlns:a16="http://schemas.microsoft.com/office/drawing/2014/main" val="4253472335"/>
                    </a:ext>
                  </a:extLst>
                </a:gridCol>
                <a:gridCol w="275209">
                  <a:extLst>
                    <a:ext uri="{9D8B030D-6E8A-4147-A177-3AD203B41FA5}">
                      <a16:colId xmlns:a16="http://schemas.microsoft.com/office/drawing/2014/main" val="2793631695"/>
                    </a:ext>
                  </a:extLst>
                </a:gridCol>
                <a:gridCol w="3104358">
                  <a:extLst>
                    <a:ext uri="{9D8B030D-6E8A-4147-A177-3AD203B41FA5}">
                      <a16:colId xmlns:a16="http://schemas.microsoft.com/office/drawing/2014/main" val="203885930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66624107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93076119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76296248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433247706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815903798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538347748"/>
                    </a:ext>
                  </a:extLst>
                </a:gridCol>
              </a:tblGrid>
              <a:tr h="13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183894"/>
                  </a:ext>
                </a:extLst>
              </a:tr>
              <a:tr h="398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682333"/>
                  </a:ext>
                </a:extLst>
              </a:tr>
              <a:tr h="1381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9.294.301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94782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716410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322.557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-16.799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644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213583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2.051.389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038256"/>
                  </a:ext>
                </a:extLst>
              </a:tr>
              <a:tr h="130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578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EAFDE5-5531-4B02-B63D-D338678DE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07931"/>
              </p:ext>
            </p:extLst>
          </p:nvPr>
        </p:nvGraphicFramePr>
        <p:xfrm>
          <a:off x="529208" y="1816453"/>
          <a:ext cx="8075236" cy="3402059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3283933494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1684511768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777357000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1859131827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3057810793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2685476464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3941905952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1770730364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714341509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267466950"/>
                    </a:ext>
                  </a:extLst>
                </a:gridCol>
              </a:tblGrid>
              <a:tr h="148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301561"/>
                  </a:ext>
                </a:extLst>
              </a:tr>
              <a:tr h="392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93848"/>
                  </a:ext>
                </a:extLst>
              </a:tr>
              <a:tr h="155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480.540.202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60892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458.782.956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63837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416.687.392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86472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962848"/>
                  </a:ext>
                </a:extLst>
              </a:tr>
              <a:tr h="220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17.807.945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41621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212.010.461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02608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555507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133.406.800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58724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27.045.928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72459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26.305.518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74251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514162"/>
                  </a:ext>
                </a:extLst>
              </a:tr>
              <a:tr h="220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3865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080144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42.095.564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778015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42.095.564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34606"/>
                  </a:ext>
                </a:extLst>
              </a:tr>
              <a:tr h="12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21.757.246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00609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21.757.246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1233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20.490.250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589812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720.369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285496"/>
                  </a:ext>
                </a:extLst>
              </a:tr>
              <a:tr h="11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546.627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159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56B854-D8EC-4B12-B707-F4758E6A2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067986"/>
              </p:ext>
            </p:extLst>
          </p:nvPr>
        </p:nvGraphicFramePr>
        <p:xfrm>
          <a:off x="539552" y="1716017"/>
          <a:ext cx="8104606" cy="4145956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809251790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967214625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20151431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568123902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2677241003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3657272687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441303107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770172329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114414534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4045346214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841523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460624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4.448.346.399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-87.846.178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1.988.162.528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9275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230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122.173.231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5205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54.936.595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02917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26.887.858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6267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8.636.062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52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19.412.675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4441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67.236.636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184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67.236.636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05329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72924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21711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2.862.614.371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-59.709.968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139.198.825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3019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6.847.668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3626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8668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1.609.253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87379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89960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4.704.188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76521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-3.366.365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58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6805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55269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7360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3.083.034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857870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538.157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127098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9690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538.157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573643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37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B9D665-C139-4692-BEAE-E91BE05E0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791180"/>
              </p:ext>
            </p:extLst>
          </p:nvPr>
        </p:nvGraphicFramePr>
        <p:xfrm>
          <a:off x="523127" y="1706071"/>
          <a:ext cx="8097745" cy="4347583"/>
        </p:xfrm>
        <a:graphic>
          <a:graphicData uri="http://schemas.openxmlformats.org/drawingml/2006/table">
            <a:tbl>
              <a:tblPr/>
              <a:tblGrid>
                <a:gridCol w="242665">
                  <a:extLst>
                    <a:ext uri="{9D8B030D-6E8A-4147-A177-3AD203B41FA5}">
                      <a16:colId xmlns:a16="http://schemas.microsoft.com/office/drawing/2014/main" val="3976998656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13791399"/>
                    </a:ext>
                  </a:extLst>
                </a:gridCol>
                <a:gridCol w="242665">
                  <a:extLst>
                    <a:ext uri="{9D8B030D-6E8A-4147-A177-3AD203B41FA5}">
                      <a16:colId xmlns:a16="http://schemas.microsoft.com/office/drawing/2014/main" val="3990532169"/>
                    </a:ext>
                  </a:extLst>
                </a:gridCol>
                <a:gridCol w="2737267">
                  <a:extLst>
                    <a:ext uri="{9D8B030D-6E8A-4147-A177-3AD203B41FA5}">
                      <a16:colId xmlns:a16="http://schemas.microsoft.com/office/drawing/2014/main" val="1627331636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970934191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2318011602"/>
                    </a:ext>
                  </a:extLst>
                </a:gridCol>
                <a:gridCol w="757116">
                  <a:extLst>
                    <a:ext uri="{9D8B030D-6E8A-4147-A177-3AD203B41FA5}">
                      <a16:colId xmlns:a16="http://schemas.microsoft.com/office/drawing/2014/main" val="4186452927"/>
                    </a:ext>
                  </a:extLst>
                </a:gridCol>
                <a:gridCol w="786236">
                  <a:extLst>
                    <a:ext uri="{9D8B030D-6E8A-4147-A177-3AD203B41FA5}">
                      <a16:colId xmlns:a16="http://schemas.microsoft.com/office/drawing/2014/main" val="2313183629"/>
                    </a:ext>
                  </a:extLst>
                </a:gridCol>
                <a:gridCol w="834769">
                  <a:extLst>
                    <a:ext uri="{9D8B030D-6E8A-4147-A177-3AD203B41FA5}">
                      <a16:colId xmlns:a16="http://schemas.microsoft.com/office/drawing/2014/main" val="2795541311"/>
                    </a:ext>
                  </a:extLst>
                </a:gridCol>
                <a:gridCol w="776530">
                  <a:extLst>
                    <a:ext uri="{9D8B030D-6E8A-4147-A177-3AD203B41FA5}">
                      <a16:colId xmlns:a16="http://schemas.microsoft.com/office/drawing/2014/main" val="3493338666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858175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09571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2.349.446.856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-59.709.968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131.658.306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7290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5592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1.324.475.306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-56.783.479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86.980.573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2559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6918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6.912.084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538833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4.154.476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9530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09639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289.835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57124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1.452.876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8733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0293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959.690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4314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278.341.951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-4.308.313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4975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2.353.053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859653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5.905.056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08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3.886.447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1889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1.797.919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7318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1.118.520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0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19964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4283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531.262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85792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10.327.524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103275240,0%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103275240,0%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98856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0836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1546940,0%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1546940,0%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90010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1546940,0%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1546940,0%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03063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27.627.147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138135735,0%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138135735,0%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3678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27.627.147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276271470,0%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276271470,0%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793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27.627.147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276271470,0%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276271470,0%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60832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4360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967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EBBA408-F145-4311-B60B-B778FDC79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07294"/>
              </p:ext>
            </p:extLst>
          </p:nvPr>
        </p:nvGraphicFramePr>
        <p:xfrm>
          <a:off x="539553" y="1735762"/>
          <a:ext cx="8078771" cy="3439763"/>
        </p:xfrm>
        <a:graphic>
          <a:graphicData uri="http://schemas.openxmlformats.org/drawingml/2006/table">
            <a:tbl>
              <a:tblPr/>
              <a:tblGrid>
                <a:gridCol w="242097">
                  <a:extLst>
                    <a:ext uri="{9D8B030D-6E8A-4147-A177-3AD203B41FA5}">
                      <a16:colId xmlns:a16="http://schemas.microsoft.com/office/drawing/2014/main" val="920519823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1645309601"/>
                    </a:ext>
                  </a:extLst>
                </a:gridCol>
                <a:gridCol w="242097">
                  <a:extLst>
                    <a:ext uri="{9D8B030D-6E8A-4147-A177-3AD203B41FA5}">
                      <a16:colId xmlns:a16="http://schemas.microsoft.com/office/drawing/2014/main" val="3438511270"/>
                    </a:ext>
                  </a:extLst>
                </a:gridCol>
                <a:gridCol w="2730852">
                  <a:extLst>
                    <a:ext uri="{9D8B030D-6E8A-4147-A177-3AD203B41FA5}">
                      <a16:colId xmlns:a16="http://schemas.microsoft.com/office/drawing/2014/main" val="2855195851"/>
                    </a:ext>
                  </a:extLst>
                </a:gridCol>
                <a:gridCol w="719027">
                  <a:extLst>
                    <a:ext uri="{9D8B030D-6E8A-4147-A177-3AD203B41FA5}">
                      <a16:colId xmlns:a16="http://schemas.microsoft.com/office/drawing/2014/main" val="3671388843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3906510062"/>
                    </a:ext>
                  </a:extLst>
                </a:gridCol>
                <a:gridCol w="755342">
                  <a:extLst>
                    <a:ext uri="{9D8B030D-6E8A-4147-A177-3AD203B41FA5}">
                      <a16:colId xmlns:a16="http://schemas.microsoft.com/office/drawing/2014/main" val="825760340"/>
                    </a:ext>
                  </a:extLst>
                </a:gridCol>
                <a:gridCol w="784394">
                  <a:extLst>
                    <a:ext uri="{9D8B030D-6E8A-4147-A177-3AD203B41FA5}">
                      <a16:colId xmlns:a16="http://schemas.microsoft.com/office/drawing/2014/main" val="1731814497"/>
                    </a:ext>
                  </a:extLst>
                </a:gridCol>
                <a:gridCol w="832813">
                  <a:extLst>
                    <a:ext uri="{9D8B030D-6E8A-4147-A177-3AD203B41FA5}">
                      <a16:colId xmlns:a16="http://schemas.microsoft.com/office/drawing/2014/main" val="2618633760"/>
                    </a:ext>
                  </a:extLst>
                </a:gridCol>
                <a:gridCol w="774710">
                  <a:extLst>
                    <a:ext uri="{9D8B030D-6E8A-4147-A177-3AD203B41FA5}">
                      <a16:colId xmlns:a16="http://schemas.microsoft.com/office/drawing/2014/main" val="2354823595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229220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0603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1.218.545.278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7063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797.533.612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7975336120,0%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7975336120,0%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65257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421.011.666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3078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00201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1.042.555.772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480.568.182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5157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6755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55343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982.699.289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448.293.738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4656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5211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9147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1850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373.155.680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134.646.776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25178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10.970.078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6376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94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161.265.148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8900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9049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4663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6410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24.194.231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40744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17328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32.274.444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122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21.304.369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0035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10.970.075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30232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8121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06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99E60D-E7F6-4B1A-8347-3865D5E26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441789"/>
              </p:ext>
            </p:extLst>
          </p:nvPr>
        </p:nvGraphicFramePr>
        <p:xfrm>
          <a:off x="539551" y="1628800"/>
          <a:ext cx="8110755" cy="3151070"/>
        </p:xfrm>
        <a:graphic>
          <a:graphicData uri="http://schemas.openxmlformats.org/drawingml/2006/table">
            <a:tbl>
              <a:tblPr/>
              <a:tblGrid>
                <a:gridCol w="265231">
                  <a:extLst>
                    <a:ext uri="{9D8B030D-6E8A-4147-A177-3AD203B41FA5}">
                      <a16:colId xmlns:a16="http://schemas.microsoft.com/office/drawing/2014/main" val="2534045867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3888235965"/>
                    </a:ext>
                  </a:extLst>
                </a:gridCol>
                <a:gridCol w="265231">
                  <a:extLst>
                    <a:ext uri="{9D8B030D-6E8A-4147-A177-3AD203B41FA5}">
                      <a16:colId xmlns:a16="http://schemas.microsoft.com/office/drawing/2014/main" val="3736801473"/>
                    </a:ext>
                  </a:extLst>
                </a:gridCol>
                <a:gridCol w="2991803">
                  <a:extLst>
                    <a:ext uri="{9D8B030D-6E8A-4147-A177-3AD203B41FA5}">
                      <a16:colId xmlns:a16="http://schemas.microsoft.com/office/drawing/2014/main" val="4065777220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4159597807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845050323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550234034"/>
                    </a:ext>
                  </a:extLst>
                </a:gridCol>
                <a:gridCol w="710818">
                  <a:extLst>
                    <a:ext uri="{9D8B030D-6E8A-4147-A177-3AD203B41FA5}">
                      <a16:colId xmlns:a16="http://schemas.microsoft.com/office/drawing/2014/main" val="880595743"/>
                    </a:ext>
                  </a:extLst>
                </a:gridCol>
                <a:gridCol w="755907">
                  <a:extLst>
                    <a:ext uri="{9D8B030D-6E8A-4147-A177-3AD203B41FA5}">
                      <a16:colId xmlns:a16="http://schemas.microsoft.com/office/drawing/2014/main" val="2579612843"/>
                    </a:ext>
                  </a:extLst>
                </a:gridCol>
                <a:gridCol w="724080">
                  <a:extLst>
                    <a:ext uri="{9D8B030D-6E8A-4147-A177-3AD203B41FA5}">
                      <a16:colId xmlns:a16="http://schemas.microsoft.com/office/drawing/2014/main" val="3609208312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1508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39767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9.294.301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918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834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047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19468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7324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7910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991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54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8260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9521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5600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735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9.279.530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4094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8.550.552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0530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728.978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6659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89349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01164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4382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1544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5438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48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340E769-FA1F-4643-B3FF-B7E270615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814338"/>
              </p:ext>
            </p:extLst>
          </p:nvPr>
        </p:nvGraphicFramePr>
        <p:xfrm>
          <a:off x="513317" y="1677512"/>
          <a:ext cx="8117365" cy="4190289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3117296986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1326983819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2710036355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3563907572"/>
                    </a:ext>
                  </a:extLst>
                </a:gridCol>
                <a:gridCol w="809378">
                  <a:extLst>
                    <a:ext uri="{9D8B030D-6E8A-4147-A177-3AD203B41FA5}">
                      <a16:colId xmlns:a16="http://schemas.microsoft.com/office/drawing/2014/main" val="299749244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620558192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212931040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294592023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2520252351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3988791670"/>
                    </a:ext>
                  </a:extLst>
                </a:gridCol>
              </a:tblGrid>
              <a:tr h="1262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40774"/>
                  </a:ext>
                </a:extLst>
              </a:tr>
              <a:tr h="386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678653"/>
                  </a:ext>
                </a:extLst>
              </a:tr>
              <a:tr h="16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1.476.323.389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21642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108.426.017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321599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120.900.723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55.591.787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279212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53.227.013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62000"/>
                  </a:ext>
                </a:extLst>
              </a:tr>
              <a:tr h="181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34975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79602"/>
                  </a:ext>
                </a:extLst>
              </a:tr>
              <a:tr h="16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89910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948389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687106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526033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21.635.858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47414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10.679.485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07517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721.923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88326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02964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03112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426193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184787"/>
                  </a:ext>
                </a:extLst>
              </a:tr>
              <a:tr h="134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61006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23257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423.570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831669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2.399.149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22838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461723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360911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12754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929792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826509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2.718.318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51758"/>
                  </a:ext>
                </a:extLst>
              </a:tr>
              <a:tr h="1262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161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4618</TotalTime>
  <Words>8150</Words>
  <Application>Microsoft Office PowerPoint</Application>
  <PresentationFormat>Presentación en pantalla (4:3)</PresentationFormat>
  <Paragraphs>4422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2_Tema de Office</vt:lpstr>
      <vt:lpstr>Presentación de PowerPoint</vt:lpstr>
      <vt:lpstr>EJECUCIÓN ACUMULADA DE GASTOS A MAYO DE 2020  PARTIDA 50 TESORO PÚBLICO</vt:lpstr>
      <vt:lpstr>EJECUCIÓN ACUMULADA DE GASTOS A MAYO DE 2020  PARTIDA 50 RESUMEN POR CAPÍTULOS</vt:lpstr>
      <vt:lpstr>EJECUCIÓN ACUMULADA DE GASTOS A MAYO DE 2020  PARTIDA 50. CAPÍTULO 01. PROGRAMA 02:  SUBSIDIOS</vt:lpstr>
      <vt:lpstr>EJECUCIÓN ACUMULADA DE GASTOS A MAYO DE 2020  PARTIDA 50. CAPÍTULO 01. PROGRAMA 03:  OPERACIONES COMPLEMENTARIAS</vt:lpstr>
      <vt:lpstr>EJECUCIÓN ACUMULADA DE GASTOS A MAYO DE 2020  PARTIDA 50. CAPÍTULO 01. PROGRAMA 03:  OPERACIONES COMPLEMENTARIAS</vt:lpstr>
      <vt:lpstr>EJECUCIÓN ACUMULADA DE GASTOS A MAYO DE 2020  PARTIDA 50. CAPÍTULO 01. PROGRAMA 03:  OPERACIONES COMPLEMENTARIAS</vt:lpstr>
      <vt:lpstr>EJECUCIÓN ACUMULADA DE GASTOS A MAYO DE 2020  PARTIDA 50. CAPÍTULO 01. PROGRAMA 03:  OPERACIONES COMPLEMENTARIAS</vt:lpstr>
      <vt:lpstr>EJECUCIÓN ACUMULADA DE GASTOS A MAYO DE 2020  PARTIDA 50. CAPÍTULO 01. PROGRAMA 04:  SERVICIO DE LA DEUDA PÚBLICA</vt:lpstr>
      <vt:lpstr>EJECUCIÓN ACUMULADA DE GASTOS A MAYO DE 2020  PARTIDA 50. CAPÍTULO 01. PROGRAMA 04:  SERVICIO DE LA DEUDA PÚBLICA</vt:lpstr>
      <vt:lpstr>EJECUCIÓN ACUMULADA DE GASTOS A MAYO DE 2020  PARTIDA 50. CAPÍTULO 01. PROGRAMA 04:  SERVICIO DE LA DEUDA PÚBLICA</vt:lpstr>
      <vt:lpstr>EJECUCIÓN ACUMULADA DE GASTOS A MAYO DE 2020  PARTIDA 50. CAPÍTULO 01. PROGRAMA 04:  SERVICIO DE LA DEUDA PÚBLICA</vt:lpstr>
      <vt:lpstr>EJECUCIÓN ACUMULADA DE GASTOS A MAYO DE 2020  PARTIDA 50. CAPÍTULO 01. PROGRAMA 05:  APORTE FISCAL LIBRE</vt:lpstr>
      <vt:lpstr>EJECUCIÓN ACUMULADA DE GASTOS A MAYO DE 2020  PARTIDA 50. CAPÍTULO 01. PROGRAMA 05:  APORTE FISCAL LIBRE</vt:lpstr>
      <vt:lpstr>EJECUCIÓN ACUMULADA DE GASTOS A MAYO DE 2020  PARTIDA 50. CAPÍTULO 01. PROGRAMA 05:  APORTE FISCAL LIBRE</vt:lpstr>
      <vt:lpstr>EJECUCIÓN ACUMULADA DE GASTOS A MAYO DE 2020  PARTIDA 50. CAPÍTULO 01. PROGRAMA 06:  FONDO DE RESERVA DE PENSIONES</vt:lpstr>
      <vt:lpstr>EJECUCIÓN ACUMULADA DE GASTOS A MAYO DE 2020  PARTIDA 50. CAPÍTULO 01. PROGRAMA 07:  FONDO DE ESTABILIZACIÓN ECONÓMICA Y SOCIAL</vt:lpstr>
      <vt:lpstr>EJECUCIÓN ACUMULADA DE GASTOS A MAYO DE 2020  PARTIDA 50. CAPÍTULO 01. PROGRAMA 08:  FONDO PARA LA EDUCACIÓN</vt:lpstr>
      <vt:lpstr>EJECUCIÓN ACUMULADA DE GASTOS A MAYO DE 2020  PARTIDA 50. CAPÍTULO 01. PROGRAMA 09:  FONDO DE APOYO REGIONAL</vt:lpstr>
      <vt:lpstr>EJECUCIÓN ACUMULADA DE GASTOS A MAYO DE 2020  PARTIDA 50. CAPÍTULO 01. PROGRAMA 10:  FONDO PARA DIAGNÓSTICOS Y TRATAMIENTOS DE ALTO COSTO</vt:lpstr>
      <vt:lpstr>EJECUCIÓN ACUMULADA DE GASTOS A MAYO DE 2020  PARTIDA 50. CAPÍTULO 01. PROGRAMA 12:  FONDO DE CONTINGENCIA ESTRATÉGICO</vt:lpstr>
      <vt:lpstr>EJECUCIÓN ACUMULADA DE GASTOS A MAYO DE 2020  PARTIDA 50. CAPÍTULO 01. PROGRAMA 13:  FINANCIAMIENTO GOBIERNOS REGIONALES </vt:lpstr>
      <vt:lpstr>EJECUCIÓN ACUMULADA DE GASTOS A MAYO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336</cp:revision>
  <cp:lastPrinted>2019-10-22T12:56:39Z</cp:lastPrinted>
  <dcterms:created xsi:type="dcterms:W3CDTF">2016-06-23T13:38:47Z</dcterms:created>
  <dcterms:modified xsi:type="dcterms:W3CDTF">2020-07-13T02:37:34Z</dcterms:modified>
</cp:coreProperties>
</file>