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73-47BF-AAB2-EE6FE4361003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73-47BF-AAB2-EE6FE4361003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73-47BF-AAB2-EE6FE4361003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73-47BF-AAB2-EE6FE4361003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73-47BF-AAB2-EE6FE4361003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73-47BF-AAB2-EE6FE4361003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73-47BF-AAB2-EE6FE4361003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73-47BF-AAB2-EE6FE4361003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73-47BF-AAB2-EE6FE43610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29'!$D$22:$H$22</c:f>
              <c:numCache>
                <c:formatCode>0.0%</c:formatCode>
                <c:ptCount val="5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0.34287570144968599</c:v>
                </c:pt>
                <c:pt idx="4">
                  <c:v>0.4243756817452991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873-47BF-AAB2-EE6FE43610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D-4433-A028-D86B420A8A5C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9D-4433-A028-D86B420A8A5C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9D-4433-A028-D86B420A8A5C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9D-4433-A028-D86B420A8A5C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9D-4433-A028-D86B420A8A5C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9D-4433-A028-D86B420A8A5C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9D-4433-A028-D86B420A8A5C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9D-4433-A028-D86B420A8A5C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9D-4433-A028-D86B420A8A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29'!$D$28:$H$28</c:f>
              <c:numCache>
                <c:formatCode>0.0%</c:formatCode>
                <c:ptCount val="5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7.3672238767404891E-2</c:v>
                </c:pt>
                <c:pt idx="4">
                  <c:v>5.002137621721383E-2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39D-4433-A028-D86B420A8A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135944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CDED52-184E-4AFF-960B-3934CF646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02990"/>
              </p:ext>
            </p:extLst>
          </p:nvPr>
        </p:nvGraphicFramePr>
        <p:xfrm>
          <a:off x="550856" y="1891648"/>
          <a:ext cx="8135944" cy="2632613"/>
        </p:xfrm>
        <a:graphic>
          <a:graphicData uri="http://schemas.openxmlformats.org/drawingml/2006/table">
            <a:tbl>
              <a:tblPr/>
              <a:tblGrid>
                <a:gridCol w="272653">
                  <a:extLst>
                    <a:ext uri="{9D8B030D-6E8A-4147-A177-3AD203B41FA5}">
                      <a16:colId xmlns:a16="http://schemas.microsoft.com/office/drawing/2014/main" val="1607702320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1691334285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636940177"/>
                    </a:ext>
                  </a:extLst>
                </a:gridCol>
                <a:gridCol w="3075517">
                  <a:extLst>
                    <a:ext uri="{9D8B030D-6E8A-4147-A177-3AD203B41FA5}">
                      <a16:colId xmlns:a16="http://schemas.microsoft.com/office/drawing/2014/main" val="740727635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960724522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3744929763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4119891179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2979952406"/>
                    </a:ext>
                  </a:extLst>
                </a:gridCol>
                <a:gridCol w="665271">
                  <a:extLst>
                    <a:ext uri="{9D8B030D-6E8A-4147-A177-3AD203B41FA5}">
                      <a16:colId xmlns:a16="http://schemas.microsoft.com/office/drawing/2014/main" val="4073413207"/>
                    </a:ext>
                  </a:extLst>
                </a:gridCol>
                <a:gridCol w="654365">
                  <a:extLst>
                    <a:ext uri="{9D8B030D-6E8A-4147-A177-3AD203B41FA5}">
                      <a16:colId xmlns:a16="http://schemas.microsoft.com/office/drawing/2014/main" val="303141462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96636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17134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446.279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778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5291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539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6534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201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7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8248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8074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8239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859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347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3387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8733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0289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2318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99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733" y="697204"/>
            <a:ext cx="810145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28733" y="1527110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000559-CDB2-4A26-90BC-1D28841E6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97083"/>
              </p:ext>
            </p:extLst>
          </p:nvPr>
        </p:nvGraphicFramePr>
        <p:xfrm>
          <a:off x="528733" y="1892235"/>
          <a:ext cx="8116371" cy="4190801"/>
        </p:xfrm>
        <a:graphic>
          <a:graphicData uri="http://schemas.openxmlformats.org/drawingml/2006/table">
            <a:tbl>
              <a:tblPr/>
              <a:tblGrid>
                <a:gridCol w="271997">
                  <a:extLst>
                    <a:ext uri="{9D8B030D-6E8A-4147-A177-3AD203B41FA5}">
                      <a16:colId xmlns:a16="http://schemas.microsoft.com/office/drawing/2014/main" val="3444146836"/>
                    </a:ext>
                  </a:extLst>
                </a:gridCol>
                <a:gridCol w="271997">
                  <a:extLst>
                    <a:ext uri="{9D8B030D-6E8A-4147-A177-3AD203B41FA5}">
                      <a16:colId xmlns:a16="http://schemas.microsoft.com/office/drawing/2014/main" val="3931671088"/>
                    </a:ext>
                  </a:extLst>
                </a:gridCol>
                <a:gridCol w="271997">
                  <a:extLst>
                    <a:ext uri="{9D8B030D-6E8A-4147-A177-3AD203B41FA5}">
                      <a16:colId xmlns:a16="http://schemas.microsoft.com/office/drawing/2014/main" val="1570209752"/>
                    </a:ext>
                  </a:extLst>
                </a:gridCol>
                <a:gridCol w="3068118">
                  <a:extLst>
                    <a:ext uri="{9D8B030D-6E8A-4147-A177-3AD203B41FA5}">
                      <a16:colId xmlns:a16="http://schemas.microsoft.com/office/drawing/2014/main" val="3024421824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1556116428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3577916110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2209805451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128605964"/>
                    </a:ext>
                  </a:extLst>
                </a:gridCol>
                <a:gridCol w="663671">
                  <a:extLst>
                    <a:ext uri="{9D8B030D-6E8A-4147-A177-3AD203B41FA5}">
                      <a16:colId xmlns:a16="http://schemas.microsoft.com/office/drawing/2014/main" val="2192410551"/>
                    </a:ext>
                  </a:extLst>
                </a:gridCol>
                <a:gridCol w="652791">
                  <a:extLst>
                    <a:ext uri="{9D8B030D-6E8A-4147-A177-3AD203B41FA5}">
                      <a16:colId xmlns:a16="http://schemas.microsoft.com/office/drawing/2014/main" val="183554364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88619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02425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51.150.003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-6.364.891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30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26.707.768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-1.228.372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11.118.912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9577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2.252.575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0798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8827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27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2.868.339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9366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2.138.611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36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583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493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1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393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695.801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9818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2.202.529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176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65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608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147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9879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32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649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430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953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9941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-1.333.462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287.684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718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1937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-1.236.455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563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7748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504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87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24EFA9-3E42-4322-A33A-2780DEFD7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021357"/>
              </p:ext>
            </p:extLst>
          </p:nvPr>
        </p:nvGraphicFramePr>
        <p:xfrm>
          <a:off x="567108" y="2043603"/>
          <a:ext cx="8037339" cy="2198477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1134292282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334388503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195014258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359810350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150930448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63701399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627923156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795949738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2000248730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1792079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366173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3109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1502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78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3.430.838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-402.240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8248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2.094.597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670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9457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664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1.336.241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-1.915.608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1324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601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670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-1.655.368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07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54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18255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41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23D16A0-7FEE-4D43-879B-9BED881C1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628182"/>
              </p:ext>
            </p:extLst>
          </p:nvPr>
        </p:nvGraphicFramePr>
        <p:xfrm>
          <a:off x="522559" y="2005992"/>
          <a:ext cx="8070459" cy="2243066"/>
        </p:xfrm>
        <a:graphic>
          <a:graphicData uri="http://schemas.openxmlformats.org/drawingml/2006/table">
            <a:tbl>
              <a:tblPr/>
              <a:tblGrid>
                <a:gridCol w="270458">
                  <a:extLst>
                    <a:ext uri="{9D8B030D-6E8A-4147-A177-3AD203B41FA5}">
                      <a16:colId xmlns:a16="http://schemas.microsoft.com/office/drawing/2014/main" val="1604982168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4009169959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1620134860"/>
                    </a:ext>
                  </a:extLst>
                </a:gridCol>
                <a:gridCol w="3050762">
                  <a:extLst>
                    <a:ext uri="{9D8B030D-6E8A-4147-A177-3AD203B41FA5}">
                      <a16:colId xmlns:a16="http://schemas.microsoft.com/office/drawing/2014/main" val="2892952058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438031441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357692128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680923806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411685497"/>
                    </a:ext>
                  </a:extLst>
                </a:gridCol>
                <a:gridCol w="659917">
                  <a:extLst>
                    <a:ext uri="{9D8B030D-6E8A-4147-A177-3AD203B41FA5}">
                      <a16:colId xmlns:a16="http://schemas.microsoft.com/office/drawing/2014/main" val="2900352122"/>
                    </a:ext>
                  </a:extLst>
                </a:gridCol>
                <a:gridCol w="649098">
                  <a:extLst>
                    <a:ext uri="{9D8B030D-6E8A-4147-A177-3AD203B41FA5}">
                      <a16:colId xmlns:a16="http://schemas.microsoft.com/office/drawing/2014/main" val="258827105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39179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52698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130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535.125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0766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1.919.825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1647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234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657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3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0363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4383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977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570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72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3620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560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3FB4BB-203F-4C5A-8A72-024569086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866146"/>
              </p:ext>
            </p:extLst>
          </p:nvPr>
        </p:nvGraphicFramePr>
        <p:xfrm>
          <a:off x="567110" y="1922038"/>
          <a:ext cx="8037338" cy="1853519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2928330861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425866944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810775800"/>
                    </a:ext>
                  </a:extLst>
                </a:gridCol>
                <a:gridCol w="3038242">
                  <a:extLst>
                    <a:ext uri="{9D8B030D-6E8A-4147-A177-3AD203B41FA5}">
                      <a16:colId xmlns:a16="http://schemas.microsoft.com/office/drawing/2014/main" val="3485826383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07785036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76714827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1826150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9007494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1018045144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20879666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25741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65162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6.074.265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9314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9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107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22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1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305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3363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744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026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344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568150"/>
              </p:ext>
            </p:extLst>
          </p:nvPr>
        </p:nvGraphicFramePr>
        <p:xfrm>
          <a:off x="42903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362754"/>
              </p:ext>
            </p:extLst>
          </p:nvPr>
        </p:nvGraphicFramePr>
        <p:xfrm>
          <a:off x="459584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521917"/>
              </p:ext>
            </p:extLst>
          </p:nvPr>
        </p:nvGraphicFramePr>
        <p:xfrm>
          <a:off x="1476000" y="1844824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45843"/>
              </p:ext>
            </p:extLst>
          </p:nvPr>
        </p:nvGraphicFramePr>
        <p:xfrm>
          <a:off x="1476000" y="1916832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B78C710-2176-4F50-9985-DB5E3270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46613"/>
              </p:ext>
            </p:extLst>
          </p:nvPr>
        </p:nvGraphicFramePr>
        <p:xfrm>
          <a:off x="509171" y="1786669"/>
          <a:ext cx="8134768" cy="2053705"/>
        </p:xfrm>
        <a:graphic>
          <a:graphicData uri="http://schemas.openxmlformats.org/drawingml/2006/table">
            <a:tbl>
              <a:tblPr/>
              <a:tblGrid>
                <a:gridCol w="291778">
                  <a:extLst>
                    <a:ext uri="{9D8B030D-6E8A-4147-A177-3AD203B41FA5}">
                      <a16:colId xmlns:a16="http://schemas.microsoft.com/office/drawing/2014/main" val="3444023562"/>
                    </a:ext>
                  </a:extLst>
                </a:gridCol>
                <a:gridCol w="3291254">
                  <a:extLst>
                    <a:ext uri="{9D8B030D-6E8A-4147-A177-3AD203B41FA5}">
                      <a16:colId xmlns:a16="http://schemas.microsoft.com/office/drawing/2014/main" val="1333452081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3699478940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3174719117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1668328225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2623040771"/>
                    </a:ext>
                  </a:extLst>
                </a:gridCol>
                <a:gridCol w="711938">
                  <a:extLst>
                    <a:ext uri="{9D8B030D-6E8A-4147-A177-3AD203B41FA5}">
                      <a16:colId xmlns:a16="http://schemas.microsoft.com/office/drawing/2014/main" val="1961915298"/>
                    </a:ext>
                  </a:extLst>
                </a:gridCol>
                <a:gridCol w="711938">
                  <a:extLst>
                    <a:ext uri="{9D8B030D-6E8A-4147-A177-3AD203B41FA5}">
                      <a16:colId xmlns:a16="http://schemas.microsoft.com/office/drawing/2014/main" val="3542808706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542057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82566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184.836.258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-15.782.235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78.440.013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24009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55.012.376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-4.635.092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21.482.587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50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19.718.243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-3.179.917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5.906.601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07654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28589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94.905.076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-5.179.867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39.771.225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9602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4.642.269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22689,5%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22689,5%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47331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-1.833.880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447.662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57358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4.033.757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-493.636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1.031.261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92999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3.430.838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-3.480.240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83620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82665,3%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21095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919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59CC6CA-8985-47BA-9FF9-9814D9C2D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814417"/>
              </p:ext>
            </p:extLst>
          </p:nvPr>
        </p:nvGraphicFramePr>
        <p:xfrm>
          <a:off x="509170" y="1763813"/>
          <a:ext cx="8023268" cy="1690008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707102959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1305724524"/>
                    </a:ext>
                  </a:extLst>
                </a:gridCol>
                <a:gridCol w="3138089">
                  <a:extLst>
                    <a:ext uri="{9D8B030D-6E8A-4147-A177-3AD203B41FA5}">
                      <a16:colId xmlns:a16="http://schemas.microsoft.com/office/drawing/2014/main" val="856049404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4131739932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749465254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471697111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930521519"/>
                    </a:ext>
                  </a:extLst>
                </a:gridCol>
                <a:gridCol w="678807">
                  <a:extLst>
                    <a:ext uri="{9D8B030D-6E8A-4147-A177-3AD203B41FA5}">
                      <a16:colId xmlns:a16="http://schemas.microsoft.com/office/drawing/2014/main" val="618145597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4197920411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5086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969739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119.426.190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-8.792.421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55.000.492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9481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79.168.436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-6.924.164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30.283.244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71284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24.717.248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46168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446.279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86220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63.525.395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-6.770.110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22.993.242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4603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51.150.003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-6.364.891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86736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-701.975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2.472.521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67378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6.074.265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2.479.043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29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8FB776-FB63-4F1F-A4D6-396505487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90086"/>
              </p:ext>
            </p:extLst>
          </p:nvPr>
        </p:nvGraphicFramePr>
        <p:xfrm>
          <a:off x="552261" y="1919208"/>
          <a:ext cx="8072837" cy="4325594"/>
        </p:xfrm>
        <a:graphic>
          <a:graphicData uri="http://schemas.openxmlformats.org/drawingml/2006/table">
            <a:tbl>
              <a:tblPr/>
              <a:tblGrid>
                <a:gridCol w="270538">
                  <a:extLst>
                    <a:ext uri="{9D8B030D-6E8A-4147-A177-3AD203B41FA5}">
                      <a16:colId xmlns:a16="http://schemas.microsoft.com/office/drawing/2014/main" val="2990768359"/>
                    </a:ext>
                  </a:extLst>
                </a:gridCol>
                <a:gridCol w="270538">
                  <a:extLst>
                    <a:ext uri="{9D8B030D-6E8A-4147-A177-3AD203B41FA5}">
                      <a16:colId xmlns:a16="http://schemas.microsoft.com/office/drawing/2014/main" val="2790981004"/>
                    </a:ext>
                  </a:extLst>
                </a:gridCol>
                <a:gridCol w="270538">
                  <a:extLst>
                    <a:ext uri="{9D8B030D-6E8A-4147-A177-3AD203B41FA5}">
                      <a16:colId xmlns:a16="http://schemas.microsoft.com/office/drawing/2014/main" val="30349468"/>
                    </a:ext>
                  </a:extLst>
                </a:gridCol>
                <a:gridCol w="3051662">
                  <a:extLst>
                    <a:ext uri="{9D8B030D-6E8A-4147-A177-3AD203B41FA5}">
                      <a16:colId xmlns:a16="http://schemas.microsoft.com/office/drawing/2014/main" val="984225073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535652018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3497244135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766942672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13235874"/>
                    </a:ext>
                  </a:extLst>
                </a:gridCol>
                <a:gridCol w="660111">
                  <a:extLst>
                    <a:ext uri="{9D8B030D-6E8A-4147-A177-3AD203B41FA5}">
                      <a16:colId xmlns:a16="http://schemas.microsoft.com/office/drawing/2014/main" val="3084053623"/>
                    </a:ext>
                  </a:extLst>
                </a:gridCol>
                <a:gridCol w="649290">
                  <a:extLst>
                    <a:ext uri="{9D8B030D-6E8A-4147-A177-3AD203B41FA5}">
                      <a16:colId xmlns:a16="http://schemas.microsoft.com/office/drawing/2014/main" val="352891131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83814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00272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-6.924.164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30.283.244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411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18.849.759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-3.242.014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7.162.545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4169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216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8217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9580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50.104.825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-2.200.131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13.308.704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7518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9.685.715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70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5979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8263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48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33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559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945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630.198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160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795.962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82820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219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622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30.080.947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-1.584.931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3.622.989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699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-312.359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3525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520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037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779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7497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2261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3859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1972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7789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69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180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B9234A-4378-4B4D-B107-40D42B791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640815"/>
              </p:ext>
            </p:extLst>
          </p:nvPr>
        </p:nvGraphicFramePr>
        <p:xfrm>
          <a:off x="523009" y="2008124"/>
          <a:ext cx="8080336" cy="2841752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879526223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556146131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43704230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1105140124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01294325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455202774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2189331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471823163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3255822866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415372034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965175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4763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622996,4%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622996,4%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0139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7003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68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86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6869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9750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631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808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7351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218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959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945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986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0638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341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488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9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081906-AEBA-4EA1-B767-A3B4322C5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8089"/>
              </p:ext>
            </p:extLst>
          </p:nvPr>
        </p:nvGraphicFramePr>
        <p:xfrm>
          <a:off x="540290" y="1844824"/>
          <a:ext cx="8087650" cy="2502764"/>
        </p:xfrm>
        <a:graphic>
          <a:graphicData uri="http://schemas.openxmlformats.org/drawingml/2006/table">
            <a:tbl>
              <a:tblPr/>
              <a:tblGrid>
                <a:gridCol w="271034">
                  <a:extLst>
                    <a:ext uri="{9D8B030D-6E8A-4147-A177-3AD203B41FA5}">
                      <a16:colId xmlns:a16="http://schemas.microsoft.com/office/drawing/2014/main" val="404547007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1625997610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3003888443"/>
                    </a:ext>
                  </a:extLst>
                </a:gridCol>
                <a:gridCol w="3057261">
                  <a:extLst>
                    <a:ext uri="{9D8B030D-6E8A-4147-A177-3AD203B41FA5}">
                      <a16:colId xmlns:a16="http://schemas.microsoft.com/office/drawing/2014/main" val="1532796002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51912866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603472229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573452227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11259013"/>
                    </a:ext>
                  </a:extLst>
                </a:gridCol>
                <a:gridCol w="661322">
                  <a:extLst>
                    <a:ext uri="{9D8B030D-6E8A-4147-A177-3AD203B41FA5}">
                      <a16:colId xmlns:a16="http://schemas.microsoft.com/office/drawing/2014/main" val="1146695571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88577414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47601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2725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24.717.248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655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426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4366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23.594.182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326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36.243.931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23.594.182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75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4.353.708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546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14.876.846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11.600.397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770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5.093.223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-355.587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766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-338.603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4.913.630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2546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82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998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252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5663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115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890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3196</Words>
  <Application>Microsoft Office PowerPoint</Application>
  <PresentationFormat>Presentación en pantalla (4:3)</PresentationFormat>
  <Paragraphs>1778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MAYO DE 2020 PARTIDA 29: MINISTERIO DE LAS CULTURAS, LAS ARTES Y EL PATRIMONIO</vt:lpstr>
      <vt:lpstr>EJECUCIÓN ACUMULADA DE GASTOS A MAYO DE 2020  PARTIDA 29 MINISTERIO DE LAS CULTURAS, LAS ARTES Y EL PATRIMONIO</vt:lpstr>
      <vt:lpstr>EJECUCIÓN ACUMULADA DE GASTOS A MAYO DE 2020  PARTIDA 29 MINISTERIO DE LAS CULTURAS, LAS ARTES Y EL PATRIMONIO</vt:lpstr>
      <vt:lpstr>EJECUCIÓN MENSUAL DE GASTOS A MAYO DE 2020  PARTIDA 29 MINISTERIO DE LAS CULTURAS, LAS ARTES Y EL PATRIMONIO</vt:lpstr>
      <vt:lpstr>EJECUCIÓN ACUMULADA DE GASTOS A MAYO DE 2020  PARTIDA 29 MINISTERIO DE LAS CULTURAS, LAS ARTES Y EL PATRIMONIO</vt:lpstr>
      <vt:lpstr>EJECUCIÓN ACUMULADA DE GASTOS A MAYO DE 2020  PARTIDA 29 RESUMEN POR CAPÍTULOS</vt:lpstr>
      <vt:lpstr>EJECUCIÓN ACUMULADA DE GASTOS A MAYO DE 2020  PARTIDA 29. CAPÍTUO 01. PROGRAMA 01: SUBSECRETARÍA DE LAS CULTURAS Y LAS ARTES </vt:lpstr>
      <vt:lpstr>EJECUCIÓN ACUMULADA DE GASTOS A MAYO DE 2020  PARTIDA 29. CAPÍTUO 01. PROGRAMA 01: SUBSECRETARÍA DE LAS CULTURAS Y LAS ARTES </vt:lpstr>
      <vt:lpstr>EJECUCIÓN ACUMULADA DE GASTOS A MAYO DE 2020  PARTIDA 29. CAPÍTUO 01. PROGRAMA 02: FONDOS CULTURALES Y ARTÍSTICOS </vt:lpstr>
      <vt:lpstr>EJECUCIÓN ACUMULADA DE GASTOS A MAYO DE 2020  PARTIDA 29. CAPÍTUO 02. PROGRAMA 01: SUBSECRETARÍA DEL PATRIMONIO CULTURAL </vt:lpstr>
      <vt:lpstr>EJECUCIÓN ACUMULADA DE GASTOS A MAYO DE 2020  PARTIDA 29. CAPÍTUO 03. PROGRAMA 01: SERVICIO NACIONAL DEL PATRIMONIO CULTURAL </vt:lpstr>
      <vt:lpstr>EJECUCIÓN ACUMULADA DE GASTOS A MAYO DE 2020  PARTIDA 29. CAPÍTUO 03. PROGRAMA 01: SERVICIO NACIONAL DEL PATRIMONIO CULTURAL </vt:lpstr>
      <vt:lpstr>EJECUCIÓN ACUMULADA DE GASTOS A MAYO DE 2020  PARTIDA 29. CAPÍTUO 03. PROGRAMA 02: RED DE BIBLIOTECAS PÚBLICAS </vt:lpstr>
      <vt:lpstr>EJECUCIÓN ACUMULADA DE GASTOS A MAYO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15</cp:revision>
  <dcterms:created xsi:type="dcterms:W3CDTF">2020-01-02T20:22:07Z</dcterms:created>
  <dcterms:modified xsi:type="dcterms:W3CDTF">2020-07-07T04:00:05Z</dcterms:modified>
</cp:coreProperties>
</file>