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2" r:id="rId4"/>
    <p:sldId id="303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73-4C99-B5C6-0938068D6512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73-4C99-B5C6-0938068D6512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73-4C99-B5C6-0938068D6512}"/>
                </c:ext>
              </c:extLst>
            </c:dLbl>
            <c:dLbl>
              <c:idx val="1"/>
              <c:layout>
                <c:manualLayout>
                  <c:x val="-6.589785831960461E-2"/>
                  <c:y val="-5.2424617940117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73-4C99-B5C6-0938068D6512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73-4C99-B5C6-0938068D6512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73-4C99-B5C6-0938068D6512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73-4C99-B5C6-0938068D6512}"/>
                </c:ext>
              </c:extLst>
            </c:dLbl>
            <c:dLbl>
              <c:idx val="5"/>
              <c:layout>
                <c:manualLayout>
                  <c:x val="-2.6359143327841845E-2"/>
                  <c:y val="-2.4464821705387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73-4C99-B5C6-0938068D6512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73-4C99-B5C6-0938068D6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28'!$D$24:$H$24</c:f>
              <c:numCache>
                <c:formatCode>0.0%</c:formatCode>
                <c:ptCount val="5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273-4C99-B5C6-0938068D6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69-4E08-8DBD-5922756E4B3F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69-4E08-8DBD-5922756E4B3F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69-4E08-8DBD-5922756E4B3F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69-4E08-8DBD-5922756E4B3F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69-4E08-8DBD-5922756E4B3F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69-4E08-8DBD-5922756E4B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28'!$D$30:$H$30</c:f>
              <c:numCache>
                <c:formatCode>0.0%</c:formatCode>
                <c:ptCount val="5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69-4E08-8DBD-5922756E4B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768861"/>
              </p:ext>
            </p:extLst>
          </p:nvPr>
        </p:nvGraphicFramePr>
        <p:xfrm>
          <a:off x="1475656" y="1767957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638764"/>
              </p:ext>
            </p:extLst>
          </p:nvPr>
        </p:nvGraphicFramePr>
        <p:xfrm>
          <a:off x="1332000" y="1774813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5761C81-923C-47F0-8ACA-3F63A260A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075370"/>
              </p:ext>
            </p:extLst>
          </p:nvPr>
        </p:nvGraphicFramePr>
        <p:xfrm>
          <a:off x="557450" y="1772816"/>
          <a:ext cx="7974990" cy="18478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2746141047"/>
                    </a:ext>
                  </a:extLst>
                </a:gridCol>
                <a:gridCol w="2244534">
                  <a:extLst>
                    <a:ext uri="{9D8B030D-6E8A-4147-A177-3AD203B41FA5}">
                      <a16:colId xmlns:a16="http://schemas.microsoft.com/office/drawing/2014/main" val="3619257883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393490912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564456638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583150766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587279862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3567800528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103179432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252095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130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73.428.010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14.100.675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988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21.053.497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5.141.683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820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50.719.445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6.765.965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025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61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671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9265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5023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069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8F4322-18F4-4884-BE40-C02EAD1F9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253921"/>
              </p:ext>
            </p:extLst>
          </p:nvPr>
        </p:nvGraphicFramePr>
        <p:xfrm>
          <a:off x="556652" y="1900856"/>
          <a:ext cx="8058151" cy="2473515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1791143420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1733009562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1144818464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2666313294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518425566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666402695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882014599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822578068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1099376506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358276145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6839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36773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16.831.684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6.811.552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735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11.252.301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-284.128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4.476.223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8756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4.340.986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364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7014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2585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263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397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4114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29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2441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8043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770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297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2E39BE-7598-4073-89F2-817CFA639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952752"/>
              </p:ext>
            </p:extLst>
          </p:nvPr>
        </p:nvGraphicFramePr>
        <p:xfrm>
          <a:off x="542923" y="1905432"/>
          <a:ext cx="8058150" cy="1767875"/>
        </p:xfrm>
        <a:graphic>
          <a:graphicData uri="http://schemas.openxmlformats.org/drawingml/2006/table">
            <a:tbl>
              <a:tblPr/>
              <a:tblGrid>
                <a:gridCol w="292705">
                  <a:extLst>
                    <a:ext uri="{9D8B030D-6E8A-4147-A177-3AD203B41FA5}">
                      <a16:colId xmlns:a16="http://schemas.microsoft.com/office/drawing/2014/main" val="568181405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2170654748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3857240085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2132306739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4240082413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652343937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3873512064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4014440172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3121827887"/>
                    </a:ext>
                  </a:extLst>
                </a:gridCol>
                <a:gridCol w="702490">
                  <a:extLst>
                    <a:ext uri="{9D8B030D-6E8A-4147-A177-3AD203B41FA5}">
                      <a16:colId xmlns:a16="http://schemas.microsoft.com/office/drawing/2014/main" val="51994314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57008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601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32.338.644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1.173.874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568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097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24.748.486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-11.128.423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4089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405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374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3723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0108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061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6B443C-9129-4579-B9BE-90DAA1D0B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56654"/>
              </p:ext>
            </p:extLst>
          </p:nvPr>
        </p:nvGraphicFramePr>
        <p:xfrm>
          <a:off x="556651" y="1898061"/>
          <a:ext cx="8044422" cy="1476361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1292694682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96802451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3583997463"/>
                    </a:ext>
                  </a:extLst>
                </a:gridCol>
                <a:gridCol w="2621085">
                  <a:extLst>
                    <a:ext uri="{9D8B030D-6E8A-4147-A177-3AD203B41FA5}">
                      <a16:colId xmlns:a16="http://schemas.microsoft.com/office/drawing/2014/main" val="3553748256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384154250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3388616283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299700838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1368065984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1928872912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309228974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92699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1667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5.027.226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7598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067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4.673.096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6994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8215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5382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0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3210</TotalTime>
  <Words>775</Words>
  <Application>Microsoft Office PowerPoint</Application>
  <PresentationFormat>Presentación en pantalla (4:3)</PresentationFormat>
  <Paragraphs>423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MAYO DE 2020 PARTIDA 28: SERVICIO ELECTORAL</vt:lpstr>
      <vt:lpstr>Presentación de PowerPoint</vt:lpstr>
      <vt:lpstr>Presentación de PowerPoint</vt:lpstr>
      <vt:lpstr>Presentación de PowerPoint</vt:lpstr>
      <vt:lpstr>EJECUCIÓN ACUMULADA DE GASTOS A MAYO DE 2020  PARTIDA 28 SERVICIO ELECTORAL</vt:lpstr>
      <vt:lpstr>EJECUCIÓN ACUMULADA DE GASTOS A MAYO DE 2020  PARTIDA 28. CAPÍTULO 01. PROGRAMA 01:  SERVICIO ELECTORAL</vt:lpstr>
      <vt:lpstr>EJECUCIÓN ACUMULADA DE GASTOS A MAYO DE 2020  PARTIDA 28. CAPÍTULO 01. PROGRAMA 02:  ELECCIONES MUNICIPALES</vt:lpstr>
      <vt:lpstr>EJECUCIÓN ACUMULADA DE GASTOS A MAYO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213</cp:revision>
  <cp:lastPrinted>2019-10-09T11:55:36Z</cp:lastPrinted>
  <dcterms:created xsi:type="dcterms:W3CDTF">2016-06-23T13:38:47Z</dcterms:created>
  <dcterms:modified xsi:type="dcterms:W3CDTF">2020-07-07T21:02:48Z</dcterms:modified>
</cp:coreProperties>
</file>