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09-41F4-AB5C-411EDF4654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09-41F4-AB5C-411EDF4654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09-41F4-AB5C-411EDF4654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8386600"/>
        <c:axId val="298386992"/>
        <c:axId val="0"/>
      </c:bar3DChart>
      <c:catAx>
        <c:axId val="298386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8386992"/>
        <c:crosses val="autoZero"/>
        <c:auto val="1"/>
        <c:lblAlgn val="ctr"/>
        <c:lblOffset val="100"/>
        <c:noMultiLvlLbl val="0"/>
      </c:catAx>
      <c:valAx>
        <c:axId val="29838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8386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25'!$D$37:$H$37</c:f>
              <c:numCache>
                <c:formatCode>0.0%</c:formatCode>
                <c:ptCount val="5"/>
                <c:pt idx="0">
                  <c:v>4.9990601038669626E-2</c:v>
                </c:pt>
                <c:pt idx="1">
                  <c:v>7.0657576245443193E-2</c:v>
                </c:pt>
                <c:pt idx="2">
                  <c:v>0.11940194396616169</c:v>
                </c:pt>
                <c:pt idx="3">
                  <c:v>6.3688735684575434E-2</c:v>
                </c:pt>
                <c:pt idx="4">
                  <c:v>6.744858436359831E-2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9720440"/>
        <c:axId val="499720048"/>
      </c:barChart>
      <c:catAx>
        <c:axId val="49972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9720048"/>
        <c:crosses val="autoZero"/>
        <c:auto val="0"/>
        <c:lblAlgn val="ctr"/>
        <c:lblOffset val="100"/>
        <c:noMultiLvlLbl val="0"/>
      </c:catAx>
      <c:valAx>
        <c:axId val="49972004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97204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523447304791838E-2"/>
                  <c:y val="-3.2269645267407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742697406289496E-2"/>
                  <c:y val="-2.9268103609436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8609630411970948E-2"/>
                  <c:y val="-5.1038025278652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25'!$D$33:$H$33</c:f>
              <c:numCache>
                <c:formatCode>0.0%</c:formatCode>
                <c:ptCount val="5"/>
                <c:pt idx="0">
                  <c:v>4.9990601038669626E-2</c:v>
                </c:pt>
                <c:pt idx="1">
                  <c:v>0.11999447678509106</c:v>
                </c:pt>
                <c:pt idx="2">
                  <c:v>0.23931084473083411</c:v>
                </c:pt>
                <c:pt idx="3">
                  <c:v>0.30784959606016887</c:v>
                </c:pt>
                <c:pt idx="4">
                  <c:v>0.3861702990709272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9725536"/>
        <c:axId val="499714168"/>
      </c:lineChart>
      <c:catAx>
        <c:axId val="49972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9714168"/>
        <c:crosses val="autoZero"/>
        <c:auto val="1"/>
        <c:lblAlgn val="ctr"/>
        <c:lblOffset val="100"/>
        <c:tickLblSkip val="1"/>
        <c:noMultiLvlLbl val="0"/>
      </c:catAx>
      <c:valAx>
        <c:axId val="49971416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97255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91955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370164"/>
              </p:ext>
            </p:extLst>
          </p:nvPr>
        </p:nvGraphicFramePr>
        <p:xfrm>
          <a:off x="590873" y="1906317"/>
          <a:ext cx="7869559" cy="3941575"/>
        </p:xfrm>
        <a:graphic>
          <a:graphicData uri="http://schemas.openxmlformats.org/drawingml/2006/table">
            <a:tbl>
              <a:tblPr/>
              <a:tblGrid>
                <a:gridCol w="369463"/>
                <a:gridCol w="369463"/>
                <a:gridCol w="369463"/>
                <a:gridCol w="2541904"/>
                <a:gridCol w="857154"/>
                <a:gridCol w="786956"/>
                <a:gridCol w="831291"/>
                <a:gridCol w="842375"/>
                <a:gridCol w="901490"/>
              </a:tblGrid>
              <a:tr h="160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0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8.554.252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563.942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227106"/>
              </p:ext>
            </p:extLst>
          </p:nvPr>
        </p:nvGraphicFramePr>
        <p:xfrm>
          <a:off x="4499992" y="1600200"/>
          <a:ext cx="4091463" cy="44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14938"/>
              </p:ext>
            </p:extLst>
          </p:nvPr>
        </p:nvGraphicFramePr>
        <p:xfrm>
          <a:off x="414337" y="1862137"/>
          <a:ext cx="8210798" cy="4159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211756"/>
              </p:ext>
            </p:extLst>
          </p:nvPr>
        </p:nvGraphicFramePr>
        <p:xfrm>
          <a:off x="479716" y="1862137"/>
          <a:ext cx="8207084" cy="4231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7633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44609"/>
              </p:ext>
            </p:extLst>
          </p:nvPr>
        </p:nvGraphicFramePr>
        <p:xfrm>
          <a:off x="802833" y="1929815"/>
          <a:ext cx="7190250" cy="3515406"/>
        </p:xfrm>
        <a:graphic>
          <a:graphicData uri="http://schemas.openxmlformats.org/drawingml/2006/table">
            <a:tbl>
              <a:tblPr/>
              <a:tblGrid>
                <a:gridCol w="375863"/>
                <a:gridCol w="2796417"/>
                <a:gridCol w="826897"/>
                <a:gridCol w="845691"/>
                <a:gridCol w="706621"/>
                <a:gridCol w="856967"/>
                <a:gridCol w="781794"/>
              </a:tblGrid>
              <a:tr h="2613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0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58.291.557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35.400.773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6.683.232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-499.270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2.369.441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-1.894.739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426787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3682"/>
              </p:ext>
            </p:extLst>
          </p:nvPr>
        </p:nvGraphicFramePr>
        <p:xfrm>
          <a:off x="414337" y="2301298"/>
          <a:ext cx="8210798" cy="1966576"/>
        </p:xfrm>
        <a:graphic>
          <a:graphicData uri="http://schemas.openxmlformats.org/drawingml/2006/table">
            <a:tbl>
              <a:tblPr/>
              <a:tblGrid>
                <a:gridCol w="418918"/>
                <a:gridCol w="418918"/>
                <a:gridCol w="2664320"/>
                <a:gridCol w="921620"/>
                <a:gridCol w="904864"/>
                <a:gridCol w="871350"/>
                <a:gridCol w="988648"/>
                <a:gridCol w="1022160"/>
              </a:tblGrid>
              <a:tr h="271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307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31.544.747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-1.841.515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10.774.632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6.031.054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F1D480C-4E1A-4104-B7A1-AB92466C81DA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086832"/>
              </p:ext>
            </p:extLst>
          </p:nvPr>
        </p:nvGraphicFramePr>
        <p:xfrm>
          <a:off x="432365" y="1700805"/>
          <a:ext cx="8254434" cy="4557270"/>
        </p:xfrm>
        <a:graphic>
          <a:graphicData uri="http://schemas.openxmlformats.org/drawingml/2006/table">
            <a:tbl>
              <a:tblPr/>
              <a:tblGrid>
                <a:gridCol w="300818"/>
                <a:gridCol w="300818"/>
                <a:gridCol w="300818"/>
                <a:gridCol w="3393221"/>
                <a:gridCol w="806191"/>
                <a:gridCol w="806191"/>
                <a:gridCol w="806191"/>
                <a:gridCol w="806191"/>
                <a:gridCol w="733995"/>
              </a:tblGrid>
              <a:tr h="1407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1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31.544.747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-1.841.515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10.774.632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16.247.180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-205.967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6.647.672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3.158.926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1.116.534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11.090.322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-1.438.591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1.140.005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10.884.684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-1.249.987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1.140.005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731.423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5.709.406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-827.175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481.916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629.185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966.000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1.256.137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-39.359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296.535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199.522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-562.467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922.571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-70.986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140.281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13.222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-128.703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39F8613-7524-4FCA-861D-7FBE0C683BA5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825744"/>
              </p:ext>
            </p:extLst>
          </p:nvPr>
        </p:nvGraphicFramePr>
        <p:xfrm>
          <a:off x="432369" y="1577863"/>
          <a:ext cx="8210797" cy="4680212"/>
        </p:xfrm>
        <a:graphic>
          <a:graphicData uri="http://schemas.openxmlformats.org/drawingml/2006/table">
            <a:tbl>
              <a:tblPr/>
              <a:tblGrid>
                <a:gridCol w="299228"/>
                <a:gridCol w="299228"/>
                <a:gridCol w="299228"/>
                <a:gridCol w="3375282"/>
                <a:gridCol w="801929"/>
                <a:gridCol w="801929"/>
                <a:gridCol w="801929"/>
                <a:gridCol w="801929"/>
                <a:gridCol w="730115"/>
              </a:tblGrid>
              <a:tr h="160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67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-5.335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-10.618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791.174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-129.079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65.267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4.042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72.531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-66.913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271.166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61.077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88.296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88.296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25" y="6017877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124386"/>
              </p:ext>
            </p:extLst>
          </p:nvPr>
        </p:nvGraphicFramePr>
        <p:xfrm>
          <a:off x="580299" y="2107344"/>
          <a:ext cx="7860248" cy="3748419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2"/>
                <a:gridCol w="771383"/>
                <a:gridCol w="589250"/>
                <a:gridCol w="728528"/>
                <a:gridCol w="871377"/>
              </a:tblGrid>
              <a:tr h="1675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3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6.031.054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10.599.341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-534.948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-534.948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-373.438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1684</Words>
  <Application>Microsoft Office PowerPoint</Application>
  <PresentationFormat>Presentación en pantalla (4:3)</PresentationFormat>
  <Paragraphs>982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1_Tema de Office</vt:lpstr>
      <vt:lpstr>Tema de Office</vt:lpstr>
      <vt:lpstr>EJECUCIÓN ACUMULADA DE GASTOS PRESUPUESTARIOS MAYO DE 2020 PARTIDA 25: MINISTERIO DE MEDIO AMBIENTE</vt:lpstr>
      <vt:lpstr>EJECUCIÓN PRESUPUESTARIA DE GASTOS ACUMULADA A MAYO DE 2020 PARTIDA 25 MINISTERIO DEL MEDIO AMBIENTE</vt:lpstr>
      <vt:lpstr>EJECUCIÓN PRESUPUESTARIA DE GASTOS ACUMULADA A MAYO DE 2020 PARTIDA 25 MINISTERIO DEL MEDIO AMBIENTE</vt:lpstr>
      <vt:lpstr>COMPORTAMIENTO DE LA EJECUCIÓN ACUMULADA DE GASTOS A MAYO DE 2020 PARTIDA 25 MINISTERIO DE MEDIO AMBIENTE</vt:lpstr>
      <vt:lpstr>EJECUCIÓN ACUMULADA DE GASTOS A MAYO DE 2020 PARTIDA 25 MINISTERIO DEL MEDIO AMBIENTE</vt:lpstr>
      <vt:lpstr>EJECUCIÓN PRESUPUESTARIA DE GASTOS ACUMULADA A MAYO DE 2020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262</cp:revision>
  <cp:lastPrinted>2019-06-06T21:54:24Z</cp:lastPrinted>
  <dcterms:created xsi:type="dcterms:W3CDTF">2016-06-23T13:38:47Z</dcterms:created>
  <dcterms:modified xsi:type="dcterms:W3CDTF">2020-09-16T00:27:03Z</dcterms:modified>
</cp:coreProperties>
</file>