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5D-488D-A94C-EF8C54FDB8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5D-488D-A94C-EF8C54FDB8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85D-488D-A94C-EF8C54FDB8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85D-488D-A94C-EF8C54FDB8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85D-488D-A94C-EF8C54FDB8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85D-488D-A94C-EF8C54FDB8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85D-488D-A94C-EF8C54FDB80F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'P. 23 Ministerio Público (1)'!$E$67:$E$73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(1)'!$F$67:$F$73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85D-488D-A94C-EF8C54FDB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'P. 23 Ministerio Público (1)'!$E$36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(1)'!$F$36:$Q$36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311-4457-AEA9-2E08BCAD7519}"/>
            </c:ext>
          </c:extLst>
        </c:ser>
        <c:ser>
          <c:idx val="1"/>
          <c:order val="1"/>
          <c:tx>
            <c:strRef>
              <c:f>'P. 23 Ministerio Público (1)'!$E$35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(1)'!$F$35:$Q$35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311-4457-AEA9-2E08BCAD7519}"/>
            </c:ext>
          </c:extLst>
        </c:ser>
        <c:ser>
          <c:idx val="2"/>
          <c:order val="2"/>
          <c:tx>
            <c:strRef>
              <c:f>'P. 23 Ministerio Público (1)'!$E$34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777777777777776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311-4457-AEA9-2E08BCAD751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66666666666669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311-4457-AEA9-2E08BCAD751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555555555555555E-2"/>
                  <c:y val="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311-4457-AEA9-2E08BCAD751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333333333333333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311-4457-AEA9-2E08BCAD751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777777777777779E-3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311-4457-AEA9-2E08BCAD751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(1)'!$F$34:$J$34</c:f>
              <c:numCache>
                <c:formatCode>0.0%</c:formatCode>
                <c:ptCount val="5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311-4457-AEA9-2E08BCAD75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2436816"/>
        <c:axId val="262436424"/>
      </c:lineChart>
      <c:catAx>
        <c:axId val="26243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2436424"/>
        <c:crosses val="autoZero"/>
        <c:auto val="1"/>
        <c:lblAlgn val="ctr"/>
        <c:lblOffset val="100"/>
        <c:noMultiLvlLbl val="0"/>
      </c:catAx>
      <c:valAx>
        <c:axId val="262436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2436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875156402906097"/>
          <c:y val="0.4305570155063731"/>
          <c:w val="0.21875044504891977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(1)'!$E$42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18-40DE-9E24-C2CB87A1B1E5}"/>
            </c:ext>
          </c:extLst>
        </c:ser>
        <c:ser>
          <c:idx val="1"/>
          <c:order val="1"/>
          <c:tx>
            <c:strRef>
              <c:f>'P. 23 Ministerio Público (1)'!$E$41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18-40DE-9E24-C2CB87A1B1E5}"/>
            </c:ext>
          </c:extLst>
        </c:ser>
        <c:ser>
          <c:idx val="2"/>
          <c:order val="2"/>
          <c:tx>
            <c:strRef>
              <c:f>'P. 23 Ministerio Público (1)'!$E$40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(1)'!$F$40:$J$40</c:f>
              <c:numCache>
                <c:formatCode>0.0%</c:formatCode>
                <c:ptCount val="5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18-40DE-9E24-C2CB87A1B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2430936"/>
        <c:axId val="262433680"/>
      </c:barChart>
      <c:catAx>
        <c:axId val="26243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2433680"/>
        <c:crosses val="autoZero"/>
        <c:auto val="1"/>
        <c:lblAlgn val="ctr"/>
        <c:lblOffset val="100"/>
        <c:noMultiLvlLbl val="0"/>
      </c:catAx>
      <c:valAx>
        <c:axId val="26243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24309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416830275126694"/>
          <c:y val="0.4305570155063731"/>
          <c:w val="0.18125036875481926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08-09-2020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082035"/>
              </p:ext>
            </p:extLst>
          </p:nvPr>
        </p:nvGraphicFramePr>
        <p:xfrm>
          <a:off x="1727684" y="1916832"/>
          <a:ext cx="5688632" cy="364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766815"/>
              </p:ext>
            </p:extLst>
          </p:nvPr>
        </p:nvGraphicFramePr>
        <p:xfrm>
          <a:off x="1296000" y="1844824"/>
          <a:ext cx="6552000" cy="34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220712"/>
              </p:ext>
            </p:extLst>
          </p:nvPr>
        </p:nvGraphicFramePr>
        <p:xfrm>
          <a:off x="1296000" y="1699200"/>
          <a:ext cx="6552000" cy="34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23269"/>
            <a:ext cx="79965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1376762"/>
            <a:ext cx="7996539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916EB66F-4F30-41A8-ADA6-ACCBB27E0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4911"/>
              </p:ext>
            </p:extLst>
          </p:nvPr>
        </p:nvGraphicFramePr>
        <p:xfrm>
          <a:off x="539551" y="1732199"/>
          <a:ext cx="7996536" cy="4273710"/>
        </p:xfrm>
        <a:graphic>
          <a:graphicData uri="http://schemas.openxmlformats.org/drawingml/2006/table">
            <a:tbl>
              <a:tblPr/>
              <a:tblGrid>
                <a:gridCol w="750849">
                  <a:extLst>
                    <a:ext uri="{9D8B030D-6E8A-4147-A177-3AD203B41FA5}">
                      <a16:colId xmlns:a16="http://schemas.microsoft.com/office/drawing/2014/main" xmlns="" val="2678219331"/>
                    </a:ext>
                  </a:extLst>
                </a:gridCol>
                <a:gridCol w="312853">
                  <a:extLst>
                    <a:ext uri="{9D8B030D-6E8A-4147-A177-3AD203B41FA5}">
                      <a16:colId xmlns:a16="http://schemas.microsoft.com/office/drawing/2014/main" xmlns="" val="925249757"/>
                    </a:ext>
                  </a:extLst>
                </a:gridCol>
                <a:gridCol w="312853">
                  <a:extLst>
                    <a:ext uri="{9D8B030D-6E8A-4147-A177-3AD203B41FA5}">
                      <a16:colId xmlns:a16="http://schemas.microsoft.com/office/drawing/2014/main" xmlns="" val="471944042"/>
                    </a:ext>
                  </a:extLst>
                </a:gridCol>
                <a:gridCol w="2327629">
                  <a:extLst>
                    <a:ext uri="{9D8B030D-6E8A-4147-A177-3AD203B41FA5}">
                      <a16:colId xmlns:a16="http://schemas.microsoft.com/office/drawing/2014/main" xmlns="" val="2618309972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xmlns="" val="3433816553"/>
                    </a:ext>
                  </a:extLst>
                </a:gridCol>
                <a:gridCol w="688278">
                  <a:extLst>
                    <a:ext uri="{9D8B030D-6E8A-4147-A177-3AD203B41FA5}">
                      <a16:colId xmlns:a16="http://schemas.microsoft.com/office/drawing/2014/main" xmlns="" val="103178362"/>
                    </a:ext>
                  </a:extLst>
                </a:gridCol>
                <a:gridCol w="688278">
                  <a:extLst>
                    <a:ext uri="{9D8B030D-6E8A-4147-A177-3AD203B41FA5}">
                      <a16:colId xmlns:a16="http://schemas.microsoft.com/office/drawing/2014/main" xmlns="" val="3132146009"/>
                    </a:ext>
                  </a:extLst>
                </a:gridCol>
                <a:gridCol w="663249">
                  <a:extLst>
                    <a:ext uri="{9D8B030D-6E8A-4147-A177-3AD203B41FA5}">
                      <a16:colId xmlns:a16="http://schemas.microsoft.com/office/drawing/2014/main" xmlns="" val="1094222443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xmlns="" val="1683789016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xmlns="" val="894825419"/>
                    </a:ext>
                  </a:extLst>
                </a:gridCol>
              </a:tblGrid>
              <a:tr h="2502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8659971"/>
                  </a:ext>
                </a:extLst>
              </a:tr>
              <a:tr h="4904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5922919"/>
                  </a:ext>
                </a:extLst>
              </a:tr>
              <a:tr h="170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199.779.718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-2.160.903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92.619.870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169660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78.499.390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78373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36.515.912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10.823.707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69751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176614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072415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355865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8173058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624344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8673210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624858"/>
                  </a:ext>
                </a:extLst>
              </a:tr>
              <a:tr h="320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124884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9626260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9606469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610642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3056070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17228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51017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292452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0176406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3306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6773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403</Words>
  <Application>Microsoft Office PowerPoint</Application>
  <PresentationFormat>Presentación en pantalla (4:3)</PresentationFormat>
  <Paragraphs>233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1_Tema de Office</vt:lpstr>
      <vt:lpstr>EJECUCIÓN PRESUPUESTARIA DE GASTOS ACUMULADA AL MES DE MAYO DE 2020 PARTIDA 23: MINISTERIO PÚBLICO</vt:lpstr>
      <vt:lpstr>EJECUCIÓN PRESUPUESTARIA DE GASTOS ACUMULADA AL MES DE MAYO DE 2020  MINISTERIO PÚBLICO</vt:lpstr>
      <vt:lpstr>Presentación de PowerPoint</vt:lpstr>
      <vt:lpstr>Presentación de PowerPoint</vt:lpstr>
      <vt:lpstr>EJECUCIÓN PRESUPUESTARIA DE GASTOS ACUMULADA AL MES DE MAYO DE 2020  MINISTERIO PÚBLICO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11</cp:revision>
  <dcterms:created xsi:type="dcterms:W3CDTF">2020-01-06T13:12:56Z</dcterms:created>
  <dcterms:modified xsi:type="dcterms:W3CDTF">2020-09-09T00:22:34Z</dcterms:modified>
</cp:coreProperties>
</file>