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Disdtribución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0331816"/>
        <c:axId val="480332208"/>
        <c:axId val="0"/>
      </c:bar3DChart>
      <c:catAx>
        <c:axId val="48033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332208"/>
        <c:crosses val="autoZero"/>
        <c:auto val="1"/>
        <c:lblAlgn val="ctr"/>
        <c:lblOffset val="100"/>
        <c:noMultiLvlLbl val="0"/>
      </c:catAx>
      <c:valAx>
        <c:axId val="48033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33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20'!$C$33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</c:ser>
        <c:ser>
          <c:idx val="1"/>
          <c:order val="1"/>
          <c:tx>
            <c:strRef>
              <c:f>'[20.xlsx]Partida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</c:ser>
        <c:ser>
          <c:idx val="2"/>
          <c:order val="2"/>
          <c:tx>
            <c:strRef>
              <c:f>'[20.xlsx]Partida 20'!$C$35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20'!$D$35:$H$35</c:f>
              <c:numCache>
                <c:formatCode>0.0%</c:formatCode>
                <c:ptCount val="5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0327504"/>
        <c:axId val="480325936"/>
      </c:barChart>
      <c:catAx>
        <c:axId val="48032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0325936"/>
        <c:crosses val="autoZero"/>
        <c:auto val="0"/>
        <c:lblAlgn val="ctr"/>
        <c:lblOffset val="100"/>
        <c:noMultiLvlLbl val="0"/>
      </c:catAx>
      <c:valAx>
        <c:axId val="48032593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032750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20'!$C$29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'[20.xlsx]Partida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'[20.xlsx]Partida 20'!$C$31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1604938271604937E-2"/>
                  <c:y val="-5.8237705628014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691358024691357E-2"/>
                  <c:y val="-7.1179417989795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802469135802469E-2"/>
                  <c:y val="-4.2060565175788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296296296296294E-3"/>
                  <c:y val="-6.1473133718459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16049382716049E-3"/>
                  <c:y val="-8.4121130351576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20'!$D$31:$H$31</c:f>
              <c:numCache>
                <c:formatCode>0.0%</c:formatCode>
                <c:ptCount val="5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5847960"/>
        <c:axId val="485848352"/>
      </c:lineChart>
      <c:catAx>
        <c:axId val="48584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5848352"/>
        <c:crosses val="autoZero"/>
        <c:auto val="1"/>
        <c:lblAlgn val="ctr"/>
        <c:lblOffset val="100"/>
        <c:tickLblSkip val="1"/>
        <c:noMultiLvlLbl val="0"/>
      </c:catAx>
      <c:valAx>
        <c:axId val="4858483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58479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769953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61028"/>
              </p:ext>
            </p:extLst>
          </p:nvPr>
        </p:nvGraphicFramePr>
        <p:xfrm>
          <a:off x="414338" y="1535675"/>
          <a:ext cx="8210798" cy="4341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660421"/>
              </p:ext>
            </p:extLst>
          </p:nvPr>
        </p:nvGraphicFramePr>
        <p:xfrm>
          <a:off x="457200" y="1700809"/>
          <a:ext cx="8229600" cy="3925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061390"/>
              </p:ext>
            </p:extLst>
          </p:nvPr>
        </p:nvGraphicFramePr>
        <p:xfrm>
          <a:off x="931158" y="2060846"/>
          <a:ext cx="7385257" cy="3240365"/>
        </p:xfrm>
        <a:graphic>
          <a:graphicData uri="http://schemas.openxmlformats.org/drawingml/2006/table">
            <a:tbl>
              <a:tblPr/>
              <a:tblGrid>
                <a:gridCol w="793923"/>
                <a:gridCol w="2692818"/>
                <a:gridCol w="793923"/>
                <a:gridCol w="793923"/>
                <a:gridCol w="793923"/>
                <a:gridCol w="793923"/>
                <a:gridCol w="722824"/>
              </a:tblGrid>
              <a:tr h="23042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567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38.444.264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16.869.746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13.371.077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12.727.245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7.106.236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6.825.825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31993"/>
              </p:ext>
            </p:extLst>
          </p:nvPr>
        </p:nvGraphicFramePr>
        <p:xfrm>
          <a:off x="758608" y="3140968"/>
          <a:ext cx="7557808" cy="1440160"/>
        </p:xfrm>
        <a:graphic>
          <a:graphicData uri="http://schemas.openxmlformats.org/drawingml/2006/table">
            <a:tbl>
              <a:tblPr/>
              <a:tblGrid>
                <a:gridCol w="849619"/>
                <a:gridCol w="313853"/>
                <a:gridCol w="2235006"/>
                <a:gridCol w="849619"/>
                <a:gridCol w="849619"/>
                <a:gridCol w="849619"/>
                <a:gridCol w="849619"/>
                <a:gridCol w="760854"/>
              </a:tblGrid>
              <a:tr h="21738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573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22.439.560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16.004.704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8.362.472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622204"/>
              </p:ext>
            </p:extLst>
          </p:nvPr>
        </p:nvGraphicFramePr>
        <p:xfrm>
          <a:off x="751229" y="1545786"/>
          <a:ext cx="7565188" cy="4835547"/>
        </p:xfrm>
        <a:graphic>
          <a:graphicData uri="http://schemas.openxmlformats.org/drawingml/2006/table">
            <a:tbl>
              <a:tblPr/>
              <a:tblGrid>
                <a:gridCol w="689850"/>
                <a:gridCol w="254833"/>
                <a:gridCol w="254833"/>
                <a:gridCol w="2988495"/>
                <a:gridCol w="689850"/>
                <a:gridCol w="689850"/>
                <a:gridCol w="689850"/>
                <a:gridCol w="689850"/>
                <a:gridCol w="617777"/>
              </a:tblGrid>
              <a:tr h="1650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4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22.439.560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8.507.274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10.132.132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-62.641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4.497.023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4.292.885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1.947.922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1.572.715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1.572.715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1.447.643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413.619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381.913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74.453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84.491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63.149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201.117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-11.132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147.048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438650"/>
              </p:ext>
            </p:extLst>
          </p:nvPr>
        </p:nvGraphicFramePr>
        <p:xfrm>
          <a:off x="611561" y="2038211"/>
          <a:ext cx="7804249" cy="3623041"/>
        </p:xfrm>
        <a:graphic>
          <a:graphicData uri="http://schemas.openxmlformats.org/drawingml/2006/table">
            <a:tbl>
              <a:tblPr/>
              <a:tblGrid>
                <a:gridCol w="735680"/>
                <a:gridCol w="271762"/>
                <a:gridCol w="271762"/>
                <a:gridCol w="2923507"/>
                <a:gridCol w="735680"/>
                <a:gridCol w="735680"/>
                <a:gridCol w="735680"/>
                <a:gridCol w="735680"/>
                <a:gridCol w="658818"/>
              </a:tblGrid>
              <a:tr h="172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2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16.004.704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6.320.185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8.362.472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3.238.945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1.283.389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517.117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-90.476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164.046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4.694.701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0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124.313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877</Words>
  <Application>Microsoft Office PowerPoint</Application>
  <PresentationFormat>Presentación en pantalla (4:3)</PresentationFormat>
  <Paragraphs>485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MAYO DE 2020 PARTIDA 20: MINISTERIO SECRETARÍA GENERAL DE GOBIERNO</vt:lpstr>
      <vt:lpstr>EJECUCIÓN ACUMULADA DE GASTOS A MAYO DE 2020  PARTIDA 20 MINISTERIO SECRETARÍA GENERAL DE GOBIERNO</vt:lpstr>
      <vt:lpstr>EJECUCIÓN ACUMULADA DE GASTOS A MAYO DE 2020  PARTIDA 20 MINISTERIO SECRETARÍA GENERAL DE GOBIERNO</vt:lpstr>
      <vt:lpstr>COMPORTAMIENTO DE LA EJECUCIÓN MENSUAL DE GASTOS A MAYO DE 2020  PARTIDA 20 MINISTERIO SECRETARÍA GENERAL DE GOBIERNO</vt:lpstr>
      <vt:lpstr>EJECUCIÓN ACUMULADA  DE GASTOS A MAYO DE 2020  PARTIDA 20 MINISTERIO SECRETARÍA GENERAL DE GOBIERNO</vt:lpstr>
      <vt:lpstr>EJECUCIÓN ACUMULADA DE GASTOS A MAYO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8</cp:revision>
  <dcterms:created xsi:type="dcterms:W3CDTF">2019-11-13T19:00:32Z</dcterms:created>
  <dcterms:modified xsi:type="dcterms:W3CDTF">2020-07-12T02:37:15Z</dcterms:modified>
</cp:coreProperties>
</file>