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'[17.xlsx]Partida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0"/>
              <c:layout>
                <c:manualLayout>
                  <c:x val="-0.11016977928900824"/>
                  <c:y val="1.970030582312622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4007989613600394E-2"/>
                  <c:y val="-0.2395875498042169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763350234156138"/>
                  <c:y val="3.566158834479866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'[17.xlsx]Partida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17'!$D$58:$D$61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566794657883666E-2"/>
          <c:y val="0.73937085138286374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17'!$L$58:$L$60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7324024"/>
        <c:axId val="477324416"/>
      </c:barChart>
      <c:catAx>
        <c:axId val="47732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7324416"/>
        <c:crosses val="autoZero"/>
        <c:auto val="1"/>
        <c:lblAlgn val="ctr"/>
        <c:lblOffset val="100"/>
        <c:noMultiLvlLbl val="0"/>
      </c:catAx>
      <c:valAx>
        <c:axId val="47732441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77324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17'!$D$25:$O$25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1"/>
          <c:tx>
            <c:strRef>
              <c:f>'[17.xlsx]Partida 17'!$C$27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17'!$D$27:$H$27</c:f>
              <c:numCache>
                <c:formatCode>0.0%</c:formatCode>
                <c:ptCount val="5"/>
                <c:pt idx="0">
                  <c:v>4.6279738705878717E-2</c:v>
                </c:pt>
                <c:pt idx="1">
                  <c:v>5.1316318819927952E-2</c:v>
                </c:pt>
                <c:pt idx="2">
                  <c:v>8.6070013217344032E-2</c:v>
                </c:pt>
                <c:pt idx="3">
                  <c:v>0.19241278468198225</c:v>
                </c:pt>
                <c:pt idx="4">
                  <c:v>6.7282840527652432E-2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ser>
          <c:idx val="3"/>
          <c:order val="2"/>
          <c:tx>
            <c:strRef>
              <c:f>'[17.xlsx]Partida 17'!$C$26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elete val="1"/>
          </c:dLbls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5250728"/>
        <c:axId val="475247200"/>
      </c:barChart>
      <c:catAx>
        <c:axId val="475250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5247200"/>
        <c:crosses val="autoZero"/>
        <c:auto val="1"/>
        <c:lblAlgn val="ctr"/>
        <c:lblOffset val="100"/>
        <c:noMultiLvlLbl val="0"/>
      </c:catAx>
      <c:valAx>
        <c:axId val="4752472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525072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1"/>
          <c:tx>
            <c:strRef>
              <c:f>'[17.xlsx]Partida 17'!$C$20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solidFill>
                  <a:srgbClr val="FF0000"/>
                </a:soli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3.883467837548344E-2"/>
                  <c:y val="4.3118456577605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3229491173416406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BC7-480C-8A25-B18B640E59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229491173416406E-2"/>
                  <c:y val="4.899386226497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52-4BB1-AC07-E3756ED46E8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13885496343222E-2"/>
                  <c:y val="-8.10789510538285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852-4BB1-AC07-E3756ED46E8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119063336222666E-2"/>
                  <c:y val="-3.3310408212674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852-4BB1-AC07-E3756ED46E8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1921079958463213E-2"/>
                  <c:y val="4.549430067461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577-4E76-AAB3-895F3EF6826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1536863966770511E-2"/>
                  <c:y val="4.199473908426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586-4855-9916-32BDF648A3F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17'!$D$20:$H$20</c:f>
              <c:numCache>
                <c:formatCode>0.0%</c:formatCode>
                <c:ptCount val="5"/>
                <c:pt idx="0">
                  <c:v>4.6279738705878717E-2</c:v>
                </c:pt>
                <c:pt idx="1">
                  <c:v>9.7596057525806662E-2</c:v>
                </c:pt>
                <c:pt idx="2">
                  <c:v>0.1835485034904264</c:v>
                </c:pt>
                <c:pt idx="3">
                  <c:v>0.37595991158450348</c:v>
                </c:pt>
                <c:pt idx="4">
                  <c:v>0.45006640539874099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ser>
          <c:idx val="2"/>
          <c:order val="2"/>
          <c:tx>
            <c:strRef>
              <c:f>'[17.xlsx]Partida 17'!$C$19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val>
            <c:numRef>
              <c:f>'[17.xlsx]Partida 17'!$D$19:$O$19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742280"/>
        <c:axId val="299742672"/>
      </c:lineChart>
      <c:catAx>
        <c:axId val="299742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9742672"/>
        <c:crosses val="autoZero"/>
        <c:auto val="1"/>
        <c:lblAlgn val="ctr"/>
        <c:lblOffset val="100"/>
        <c:noMultiLvlLbl val="0"/>
      </c:catAx>
      <c:valAx>
        <c:axId val="2997426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974228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0D6FE-ADAB-4A5B-95B9-60E55614941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9F09F-BD90-4DB9-B7C2-AE09F0516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08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5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11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724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3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3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8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5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313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72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88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42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57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29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MAYO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junio 2020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77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597" y="5013176"/>
            <a:ext cx="81890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68425"/>
              </p:ext>
            </p:extLst>
          </p:nvPr>
        </p:nvGraphicFramePr>
        <p:xfrm>
          <a:off x="414339" y="2220689"/>
          <a:ext cx="8210796" cy="2190223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914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64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3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5.375.533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5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9" y="5372314"/>
            <a:ext cx="82724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496155"/>
              </p:ext>
            </p:extLst>
          </p:nvPr>
        </p:nvGraphicFramePr>
        <p:xfrm>
          <a:off x="414338" y="1785044"/>
          <a:ext cx="8210797" cy="3587264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598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6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8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15.792.852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-433.359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7.072.555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5.298.641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8.300.939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2.847.041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8.300.939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2.847.041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-472.306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437.903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2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869160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423582"/>
              </p:ext>
            </p:extLst>
          </p:nvPr>
        </p:nvGraphicFramePr>
        <p:xfrm>
          <a:off x="429998" y="2006394"/>
          <a:ext cx="8195137" cy="2574736"/>
        </p:xfrm>
        <a:graphic>
          <a:graphicData uri="http://schemas.openxmlformats.org/drawingml/2006/table">
            <a:tbl>
              <a:tblPr/>
              <a:tblGrid>
                <a:gridCol w="887751"/>
                <a:gridCol w="327938"/>
                <a:gridCol w="327938"/>
                <a:gridCol w="2305505"/>
                <a:gridCol w="887751"/>
                <a:gridCol w="887751"/>
                <a:gridCol w="887751"/>
                <a:gridCol w="887751"/>
                <a:gridCol w="795001"/>
              </a:tblGrid>
              <a:tr h="2070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3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3.412.309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31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869160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643624"/>
              </p:ext>
            </p:extLst>
          </p:nvPr>
        </p:nvGraphicFramePr>
        <p:xfrm>
          <a:off x="414338" y="2072117"/>
          <a:ext cx="8210797" cy="2364992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901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23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-35.213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45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653136"/>
            <a:ext cx="815428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007540"/>
              </p:ext>
            </p:extLst>
          </p:nvPr>
        </p:nvGraphicFramePr>
        <p:xfrm>
          <a:off x="414338" y="2040305"/>
          <a:ext cx="8210797" cy="2180786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906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39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2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-281.133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579806"/>
              </p:ext>
            </p:extLst>
          </p:nvPr>
        </p:nvGraphicFramePr>
        <p:xfrm>
          <a:off x="467544" y="1665551"/>
          <a:ext cx="8157591" cy="384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5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944195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919086"/>
              </p:ext>
            </p:extLst>
          </p:nvPr>
        </p:nvGraphicFramePr>
        <p:xfrm>
          <a:off x="467544" y="1672430"/>
          <a:ext cx="8157592" cy="390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94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805264"/>
            <a:ext cx="734481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085749"/>
              </p:ext>
            </p:extLst>
          </p:nvPr>
        </p:nvGraphicFramePr>
        <p:xfrm>
          <a:off x="414338" y="1660524"/>
          <a:ext cx="8210797" cy="4005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383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599" y="5208517"/>
            <a:ext cx="705678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671156"/>
              </p:ext>
            </p:extLst>
          </p:nvPr>
        </p:nvGraphicFramePr>
        <p:xfrm>
          <a:off x="467544" y="1665287"/>
          <a:ext cx="8157591" cy="352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17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935" y="4598520"/>
            <a:ext cx="8173604" cy="29516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77654"/>
              </p:ext>
            </p:extLst>
          </p:nvPr>
        </p:nvGraphicFramePr>
        <p:xfrm>
          <a:off x="432936" y="1772961"/>
          <a:ext cx="8173604" cy="2448126"/>
        </p:xfrm>
        <a:graphic>
          <a:graphicData uri="http://schemas.openxmlformats.org/drawingml/2006/table">
            <a:tbl>
              <a:tblPr/>
              <a:tblGrid>
                <a:gridCol w="952402"/>
                <a:gridCol w="2544481"/>
                <a:gridCol w="952402"/>
                <a:gridCol w="952402"/>
                <a:gridCol w="952402"/>
                <a:gridCol w="952402"/>
                <a:gridCol w="867113"/>
              </a:tblGrid>
              <a:tr h="18652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122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48.847.685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-826.299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21.984.702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23.644.332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9.148.651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6.961.523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8.343.141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-451.897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03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5301208"/>
            <a:ext cx="8079054" cy="36512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746274"/>
              </p:ext>
            </p:extLst>
          </p:nvPr>
        </p:nvGraphicFramePr>
        <p:xfrm>
          <a:off x="414338" y="1906577"/>
          <a:ext cx="8210797" cy="2530537"/>
        </p:xfrm>
        <a:graphic>
          <a:graphicData uri="http://schemas.openxmlformats.org/drawingml/2006/table">
            <a:tbl>
              <a:tblPr/>
              <a:tblGrid>
                <a:gridCol w="340838"/>
                <a:gridCol w="340838"/>
                <a:gridCol w="3057321"/>
                <a:gridCol w="913447"/>
                <a:gridCol w="913447"/>
                <a:gridCol w="913447"/>
                <a:gridCol w="913447"/>
                <a:gridCol w="818012"/>
              </a:tblGrid>
              <a:tr h="182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10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15.693.369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8.526.027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8.538.614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5.375.533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27.778.783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-1.106.325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11.541.829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15.792.852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-433.359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7.072.555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3.412.309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-281.133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90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805264"/>
            <a:ext cx="821079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364133"/>
              </p:ext>
            </p:extLst>
          </p:nvPr>
        </p:nvGraphicFramePr>
        <p:xfrm>
          <a:off x="414338" y="1710738"/>
          <a:ext cx="8210797" cy="4094533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605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7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4.702.966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95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624" y="5240956"/>
            <a:ext cx="833519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64532"/>
              </p:ext>
            </p:extLst>
          </p:nvPr>
        </p:nvGraphicFramePr>
        <p:xfrm>
          <a:off x="423624" y="1868116"/>
          <a:ext cx="8201512" cy="3267075"/>
        </p:xfrm>
        <a:graphic>
          <a:graphicData uri="http://schemas.openxmlformats.org/drawingml/2006/table">
            <a:tbl>
              <a:tblPr/>
              <a:tblGrid>
                <a:gridCol w="821684"/>
                <a:gridCol w="303533"/>
                <a:gridCol w="303533"/>
                <a:gridCol w="2750190"/>
                <a:gridCol w="821684"/>
                <a:gridCol w="821684"/>
                <a:gridCol w="821684"/>
                <a:gridCol w="821684"/>
                <a:gridCol w="735836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8.538.614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21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1820</Words>
  <Application>Microsoft Office PowerPoint</Application>
  <PresentationFormat>Presentación en pantalla (4:3)</PresentationFormat>
  <Paragraphs>1041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MAYO 2020 PARTIDA 17: MINISTERIO DE MINERÍA</vt:lpstr>
      <vt:lpstr>EJECUCIÓN ACUMULADA DE GASTOS A MAYO 2020  PARTIDA 17 MINISTERIO DE MINERÍA</vt:lpstr>
      <vt:lpstr>EJECUCIÓN ACUMULADA DE GASTOS A MAYO 2020  PARTIDA 17 MINISTERIO DE MINERÍA</vt:lpstr>
      <vt:lpstr>EJECUCIÓN ACUMULADA DE GASTOS A MAYO 2020  PARTIDA 17 MINISTERIO DE MINERÍA</vt:lpstr>
      <vt:lpstr>EJECUCIÓN ACUMULADA DE GASTOS A MAYO 2020  PARTIDA 17 MINISTERIO DE MINERÍA</vt:lpstr>
      <vt:lpstr>EJECUCIÓN ACUMULADA DE GASTOS A MAYO 2020  PARTIDA 17 MINISTERIO DE MINERÍA</vt:lpstr>
      <vt:lpstr>EJECUCIÓN ACUMULADA DE GASTOS A MAYO 2020  PARTIDA 17 RESUMEN POR CAPÍTULOS</vt:lpstr>
      <vt:lpstr>EJECUCIÓN ACUMULADA DE GASTOS A MAYO 2020  PARTIDA 17. CAPÍTULO 01. PROGRAMA 01:  SECRETARÍA Y ADMINISTRACIÓN GENERAL</vt:lpstr>
      <vt:lpstr>EJECUCIÓN ACUMULADA DE GASTOS A MAYO 2020  PARTIDA 17. CAPÍTULO 01. PROGRAMA 02:  FOMENTO DE LA PEQUEÑA Y MEDIANA MINERÍA</vt:lpstr>
      <vt:lpstr>EJECUCIÓN ACUMULADA DE GASTOS A MAYO 2020  PARTIDA 17. CAPÍTULO 02. PROGRAMA 01:  COMISIÓN CHILENA DEL COBRE</vt:lpstr>
      <vt:lpstr>EJECUCIÓN ACUMULADA DE GASTOS A MAYO 2020  PARTIDA 17. CAPÍTULO 03. PROGRAMA 01:  SERVICIO NACIONAL DE GEOLOGÍA Y MINERÍA</vt:lpstr>
      <vt:lpstr>EJECUCIÓN ACUMULADA DE GASTOS A MAYO 2020  PARTIDA 17. CAPÍTULO 03. PROGRAMA 02:  RED NACIONAL DE VIGILANCIA VOLCÁNICA</vt:lpstr>
      <vt:lpstr>EJECUCIÓN ACUMULADA DE GASTOS A MAYO 2020  PARTIDA 17. CAPÍTULO 03. PROGRAMA 03:  PLAN NACIONAL DE GEOLOGÍA</vt:lpstr>
      <vt:lpstr>EJECUCIÓN ACUMULADA DE GASTOS A MAYO 2020  PARTIDA 17. CAPÍTULO 03. PROGRAMA 04:  PROGRAMA DE SEGURIDAD MINERA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</cp:revision>
  <dcterms:created xsi:type="dcterms:W3CDTF">2020-01-06T15:02:18Z</dcterms:created>
  <dcterms:modified xsi:type="dcterms:W3CDTF">2020-07-24T16:10:14Z</dcterms:modified>
</cp:coreProperties>
</file>