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5" r:id="rId15"/>
    <p:sldId id="283" r:id="rId16"/>
    <p:sldId id="266" r:id="rId17"/>
    <p:sldId id="284" r:id="rId18"/>
    <p:sldId id="285" r:id="rId19"/>
    <p:sldId id="267" r:id="rId20"/>
    <p:sldId id="268" r:id="rId21"/>
    <p:sldId id="269" r:id="rId22"/>
    <p:sldId id="270" r:id="rId23"/>
    <p:sldId id="286" r:id="rId24"/>
    <p:sldId id="288" r:id="rId25"/>
    <p:sldId id="287" r:id="rId26"/>
    <p:sldId id="271" r:id="rId27"/>
    <p:sldId id="272" r:id="rId28"/>
    <p:sldId id="273" r:id="rId29"/>
    <p:sldId id="274" r:id="rId30"/>
    <p:sldId id="275" r:id="rId3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9441280"/>
        <c:axId val="299437752"/>
      </c:barChart>
      <c:catAx>
        <c:axId val="29944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9437752"/>
        <c:crosses val="autoZero"/>
        <c:auto val="1"/>
        <c:lblAlgn val="ctr"/>
        <c:lblOffset val="100"/>
        <c:noMultiLvlLbl val="0"/>
      </c:catAx>
      <c:valAx>
        <c:axId val="299437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99441280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16'!$D$27:$H$27</c:f>
              <c:numCache>
                <c:formatCode>0.0%</c:formatCode>
                <c:ptCount val="5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0336224"/>
        <c:axId val="590338184"/>
      </c:barChart>
      <c:catAx>
        <c:axId val="59033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0338184"/>
        <c:crosses val="autoZero"/>
        <c:auto val="1"/>
        <c:lblAlgn val="ctr"/>
        <c:lblOffset val="100"/>
        <c:noMultiLvlLbl val="0"/>
      </c:catAx>
      <c:valAx>
        <c:axId val="590338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03362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404455584599616"/>
          <c:y val="0.3398647778707648"/>
          <c:w val="0.24137412404910985"/>
          <c:h val="0.4597846524048739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052163516223073E-2"/>
                  <c:y val="-7.2207262903430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463742123890994E-2"/>
                  <c:y val="-6.07367458338976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7960305997746315E-2"/>
                  <c:y val="-5.7212734832323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8463742123891028E-2"/>
                  <c:y val="-5.36887238307497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8463742123890966E-2"/>
                  <c:y val="-5.7212734832323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3333333333333437E-2"/>
                  <c:y val="4.629629629629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B8-442C-B7C8-7C36A6EF2347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4444444444444446E-2"/>
                  <c:y val="4.166666666666675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900" b="1" i="0" u="none" strike="noStrike" baseline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900" b="1" i="0">
                        <a:solidFill>
                          <a:schemeClr val="tx1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5B8-442C-B7C8-7C36A6EF23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16'!$D$21:$H$21</c:f>
              <c:numCache>
                <c:formatCode>0.0%</c:formatCode>
                <c:ptCount val="5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0366016"/>
        <c:axId val="590362880"/>
      </c:lineChart>
      <c:catAx>
        <c:axId val="59036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0362880"/>
        <c:crosses val="autoZero"/>
        <c:auto val="1"/>
        <c:lblAlgn val="ctr"/>
        <c:lblOffset val="100"/>
        <c:noMultiLvlLbl val="0"/>
      </c:catAx>
      <c:valAx>
        <c:axId val="590362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903660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186434311531525"/>
          <c:y val="0.3819457395621052"/>
          <c:w val="0.23563770692145319"/>
          <c:h val="0.3194455276337607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31-07-2020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31-07-2020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MAYO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16: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</a:t>
            </a:r>
            <a:r>
              <a:rPr lang="es-CL" sz="2000" b="1" dirty="0" smtClean="0">
                <a:latin typeface="+mn-lt"/>
              </a:rPr>
              <a:t>DE SALUD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Junio 2020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16.CAPITULO 02. PROGRAMA 01: FONDO NACIONAL 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579718"/>
              </p:ext>
            </p:extLst>
          </p:nvPr>
        </p:nvGraphicFramePr>
        <p:xfrm>
          <a:off x="467545" y="1988840"/>
          <a:ext cx="8219254" cy="3948878"/>
        </p:xfrm>
        <a:graphic>
          <a:graphicData uri="http://schemas.openxmlformats.org/drawingml/2006/table">
            <a:tbl>
              <a:tblPr/>
              <a:tblGrid>
                <a:gridCol w="290091"/>
                <a:gridCol w="278004"/>
                <a:gridCol w="281027"/>
                <a:gridCol w="2964373"/>
                <a:gridCol w="788685"/>
                <a:gridCol w="761489"/>
                <a:gridCol w="761489"/>
                <a:gridCol w="761489"/>
                <a:gridCol w="607379"/>
                <a:gridCol w="725228"/>
              </a:tblGrid>
              <a:tr h="1789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8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8.355.868.928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71.827.635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3.800.974.985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21.284.888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12.746.535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26.659.100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7.095.750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1.037.834.515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629.019.232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628.745.512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204.990.383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281.758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273.720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110.498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7.242.001.125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59.800.987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3.131.277.906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103.489.185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97.391.614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6.097.571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6.861.454.108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59.800.987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2.984.049.230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2.036.255.111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43.169.342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873.645.968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1.545.607.921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16.631.645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665.515.847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27583" y="6356350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555859"/>
              </p:ext>
            </p:extLst>
          </p:nvPr>
        </p:nvGraphicFramePr>
        <p:xfrm>
          <a:off x="467544" y="1988840"/>
          <a:ext cx="8219257" cy="3672410"/>
        </p:xfrm>
        <a:graphic>
          <a:graphicData uri="http://schemas.openxmlformats.org/drawingml/2006/table">
            <a:tbl>
              <a:tblPr/>
              <a:tblGrid>
                <a:gridCol w="290092"/>
                <a:gridCol w="278004"/>
                <a:gridCol w="281027"/>
                <a:gridCol w="2964372"/>
                <a:gridCol w="788685"/>
                <a:gridCol w="761490"/>
                <a:gridCol w="761490"/>
                <a:gridCol w="761490"/>
                <a:gridCol w="607379"/>
                <a:gridCol w="725228"/>
              </a:tblGrid>
              <a:tr h="1641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2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1.379.024.134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65.863.281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43.739.491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43.739.491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6.237.924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1.476.924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1.684.487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7.365.864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7.365.864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1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597776"/>
            <a:ext cx="6492147" cy="7911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662876"/>
              </p:ext>
            </p:extLst>
          </p:nvPr>
        </p:nvGraphicFramePr>
        <p:xfrm>
          <a:off x="506954" y="1988840"/>
          <a:ext cx="8023338" cy="3744407"/>
        </p:xfrm>
        <a:graphic>
          <a:graphicData uri="http://schemas.openxmlformats.org/drawingml/2006/table">
            <a:tbl>
              <a:tblPr/>
              <a:tblGrid>
                <a:gridCol w="713186"/>
                <a:gridCol w="246872"/>
                <a:gridCol w="255101"/>
                <a:gridCol w="2677189"/>
                <a:gridCol w="715928"/>
                <a:gridCol w="715928"/>
                <a:gridCol w="691242"/>
                <a:gridCol w="691242"/>
                <a:gridCol w="658325"/>
                <a:gridCol w="658325"/>
              </a:tblGrid>
              <a:tr h="1772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28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2.036.255.111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43.169.342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873.645.967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2.036.255.111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43.169.342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873.645.967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2.036.255.111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43.169.342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873.645.967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25.791.480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511.971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12.596.973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39.069.549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1.023.629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18.344.841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47.807.405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1.184.505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20.130.712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31.115.226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1.399.416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16.160.138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84.897.763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2.417.048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42.152.752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51.479.320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25.698.430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95.797.507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47.463.161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26.458.256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1.037.132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13.045.670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99.102.961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2.740.115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46.560.596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136.753.887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3.256.700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64.643.988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63.001.088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2.147.859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30.584.045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64.404.468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1.278.355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31.152.316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45.752.450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770.235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21.403.672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55.359.963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26.278.866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1" y="1488045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597776"/>
            <a:ext cx="6492147" cy="7911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43374"/>
              </p:ext>
            </p:extLst>
          </p:nvPr>
        </p:nvGraphicFramePr>
        <p:xfrm>
          <a:off x="506953" y="2060848"/>
          <a:ext cx="8179847" cy="3744423"/>
        </p:xfrm>
        <a:graphic>
          <a:graphicData uri="http://schemas.openxmlformats.org/drawingml/2006/table">
            <a:tbl>
              <a:tblPr/>
              <a:tblGrid>
                <a:gridCol w="727097"/>
                <a:gridCol w="251688"/>
                <a:gridCol w="260078"/>
                <a:gridCol w="2729412"/>
                <a:gridCol w="729894"/>
                <a:gridCol w="729894"/>
                <a:gridCol w="704725"/>
                <a:gridCol w="704725"/>
                <a:gridCol w="671167"/>
                <a:gridCol w="671167"/>
              </a:tblGrid>
              <a:tr h="1866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15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20.296.614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512.358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9.039.010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30.079.730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744.264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13.166.895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103.207.880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2.357.115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51.367.264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55.503.224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1.371.639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25.533.874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32.142.456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773.569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15.075.245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50.768.400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1.161.090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24.184.849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9.680.872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875.681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19.779.332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409.696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8.384.670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74.066.614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1.410.595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35.098.279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62.318.432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1.740.030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27.926.992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131.929.538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2.393.244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64.077.864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83.404.361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1.709.531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40.965.350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133.291.023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2.628.605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63.624.449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135.164.270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2.544.544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60.828.182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192.803.460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-890.304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35.027.582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17.281.203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0868" y="167392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547664" y="719478"/>
            <a:ext cx="676875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137896"/>
              </p:ext>
            </p:extLst>
          </p:nvPr>
        </p:nvGraphicFramePr>
        <p:xfrm>
          <a:off x="410870" y="1985244"/>
          <a:ext cx="8091781" cy="4108049"/>
        </p:xfrm>
        <a:graphic>
          <a:graphicData uri="http://schemas.openxmlformats.org/drawingml/2006/table">
            <a:tbl>
              <a:tblPr/>
              <a:tblGrid>
                <a:gridCol w="795411"/>
                <a:gridCol w="275334"/>
                <a:gridCol w="284513"/>
                <a:gridCol w="2129255"/>
                <a:gridCol w="798471"/>
                <a:gridCol w="798471"/>
                <a:gridCol w="770937"/>
                <a:gridCol w="770937"/>
                <a:gridCol w="734226"/>
                <a:gridCol w="734226"/>
              </a:tblGrid>
              <a:tr h="1702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14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9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1.545.607.921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16.631.645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665.515.844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1.545.607.921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16.631.645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665.515.844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1.545.607.921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16.631.645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665.515.844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10.322.573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7.968.876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5.808.441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13.389.245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33.426.049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7.510.544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25.150.020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13.432.471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2.774.750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30.485.977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10.592.167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23.832.050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24.092.586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14.734.785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52.018.985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10.749.218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26.147.656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27.825.449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2.693.148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45.811.536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27.342.634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43.288.286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26.345.389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26.801.895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20.621.333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49.371.819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31.061.650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35.377.596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19.619.236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17.253.592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20.305.755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0868" y="167392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547664" y="719478"/>
            <a:ext cx="6768751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03: PROGRAMA DE PRESTACIONES VALORADAS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614114"/>
              </p:ext>
            </p:extLst>
          </p:nvPr>
        </p:nvGraphicFramePr>
        <p:xfrm>
          <a:off x="641349" y="2015331"/>
          <a:ext cx="7861301" cy="4149979"/>
        </p:xfrm>
        <a:graphic>
          <a:graphicData uri="http://schemas.openxmlformats.org/drawingml/2006/table">
            <a:tbl>
              <a:tblPr/>
              <a:tblGrid>
                <a:gridCol w="772755"/>
                <a:gridCol w="267492"/>
                <a:gridCol w="276409"/>
                <a:gridCol w="2068607"/>
                <a:gridCol w="775728"/>
                <a:gridCol w="775728"/>
                <a:gridCol w="748978"/>
                <a:gridCol w="748978"/>
                <a:gridCol w="713313"/>
                <a:gridCol w="713313"/>
              </a:tblGrid>
              <a:tr h="1592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76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27.103.509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17.468.258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54.413.145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22.872.660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28.965.624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34.960.646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21.546.444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20.179.229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13.108.188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39.818.358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21.888.997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1.827.457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19.768.820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25.454.709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2.246.417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33.010.629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18.066.685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68.464.143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27.601.593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48.207.634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28.701.035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57.217.790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2.657.157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33.228.619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85.315.067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34.245.048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66.959.362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59.695.667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2.979.824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38.467.707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452.372.981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-133.521.710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2.230.275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3.791.691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84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4.171.638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26.940.437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17.807.373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173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1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93634"/>
              </p:ext>
            </p:extLst>
          </p:nvPr>
        </p:nvGraphicFramePr>
        <p:xfrm>
          <a:off x="589451" y="2012436"/>
          <a:ext cx="7886699" cy="3960277"/>
        </p:xfrm>
        <a:graphic>
          <a:graphicData uri="http://schemas.openxmlformats.org/drawingml/2006/table">
            <a:tbl>
              <a:tblPr/>
              <a:tblGrid>
                <a:gridCol w="254068"/>
                <a:gridCol w="243482"/>
                <a:gridCol w="246129"/>
                <a:gridCol w="3429920"/>
                <a:gridCol w="690748"/>
                <a:gridCol w="690748"/>
                <a:gridCol w="531955"/>
                <a:gridCol w="666929"/>
                <a:gridCol w="550481"/>
                <a:gridCol w="582239"/>
              </a:tblGrid>
              <a:tr h="1439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1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0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1.379.024.135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1.379.024.135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1.379.024.135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18.474.093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25.728.227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41.327.053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12.444.304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17.208.068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7.826.506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22.805.165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22.769.139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12.642.153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32.305.302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8.033.542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7.454.539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35.806.724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10.186.567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10.542.793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8.380.330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37.659.421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9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8.972.264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2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6.187.443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2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588217"/>
              </p:ext>
            </p:extLst>
          </p:nvPr>
        </p:nvGraphicFramePr>
        <p:xfrm>
          <a:off x="500352" y="1965042"/>
          <a:ext cx="8064897" cy="4200251"/>
        </p:xfrm>
        <a:graphic>
          <a:graphicData uri="http://schemas.openxmlformats.org/drawingml/2006/table">
            <a:tbl>
              <a:tblPr/>
              <a:tblGrid>
                <a:gridCol w="259808"/>
                <a:gridCol w="248984"/>
                <a:gridCol w="251691"/>
                <a:gridCol w="3507417"/>
                <a:gridCol w="706355"/>
                <a:gridCol w="706355"/>
                <a:gridCol w="543975"/>
                <a:gridCol w="681998"/>
                <a:gridCol w="562919"/>
                <a:gridCol w="595395"/>
              </a:tblGrid>
              <a:tr h="1535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04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9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17.226.178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37.795.859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13.268.321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3.085.292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32.649.729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8.597.391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58.253.957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6.455.941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32.264.308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36.991.091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8.971.593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7.992.017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9.441.169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6.518.245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8.076.036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5.556.510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5.105.185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53.344.113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31.948.110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25.710.361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40.254.387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18.240.492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7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22.492.120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3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692696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422877"/>
              </p:ext>
            </p:extLst>
          </p:nvPr>
        </p:nvGraphicFramePr>
        <p:xfrm>
          <a:off x="500352" y="2002910"/>
          <a:ext cx="8064897" cy="3969798"/>
        </p:xfrm>
        <a:graphic>
          <a:graphicData uri="http://schemas.openxmlformats.org/drawingml/2006/table">
            <a:tbl>
              <a:tblPr/>
              <a:tblGrid>
                <a:gridCol w="259808"/>
                <a:gridCol w="248984"/>
                <a:gridCol w="251691"/>
                <a:gridCol w="3507417"/>
                <a:gridCol w="706355"/>
                <a:gridCol w="706355"/>
                <a:gridCol w="543975"/>
                <a:gridCol w="681998"/>
                <a:gridCol w="562919"/>
                <a:gridCol w="595395"/>
              </a:tblGrid>
              <a:tr h="2646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50" marR="7950" marT="79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46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50" marR="7950" marT="79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46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36.610.733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14.380.746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18.986.921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13.077.427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9.259.361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44.443.813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33.536.484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25.825.421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43.394.661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13.315.993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5.063.453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15.198.822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34.433.214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15.609.176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39.170.012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26.591.363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7.110.215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7.669.952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56.354.463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32.300.299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24.807.821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11.736.347 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50" marR="7950" marT="79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4167" y="1571865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34551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04. PROGRAMA 01: INSTITUTO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587218"/>
              </p:ext>
            </p:extLst>
          </p:nvPr>
        </p:nvGraphicFramePr>
        <p:xfrm>
          <a:off x="534168" y="1901763"/>
          <a:ext cx="7918383" cy="3903500"/>
        </p:xfrm>
        <a:graphic>
          <a:graphicData uri="http://schemas.openxmlformats.org/drawingml/2006/table">
            <a:tbl>
              <a:tblPr/>
              <a:tblGrid>
                <a:gridCol w="725625"/>
                <a:gridCol w="272109"/>
                <a:gridCol w="281180"/>
                <a:gridCol w="2164782"/>
                <a:gridCol w="761906"/>
                <a:gridCol w="761906"/>
                <a:gridCol w="761906"/>
                <a:gridCol w="737719"/>
                <a:gridCol w="725625"/>
                <a:gridCol w="725625"/>
              </a:tblGrid>
              <a:tr h="1858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76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36.475.419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14.778.501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10.501.139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3.395.833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6" y="1578769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0423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906139"/>
              </p:ext>
            </p:extLst>
          </p:nvPr>
        </p:nvGraphicFramePr>
        <p:xfrm>
          <a:off x="611556" y="1988840"/>
          <a:ext cx="7632851" cy="3456388"/>
        </p:xfrm>
        <a:graphic>
          <a:graphicData uri="http://schemas.openxmlformats.org/drawingml/2006/table">
            <a:tbl>
              <a:tblPr/>
              <a:tblGrid>
                <a:gridCol w="755728"/>
                <a:gridCol w="283398"/>
                <a:gridCol w="292844"/>
                <a:gridCol w="1766513"/>
                <a:gridCol w="755728"/>
                <a:gridCol w="755728"/>
                <a:gridCol w="755728"/>
                <a:gridCol w="755728"/>
                <a:gridCol w="755728"/>
                <a:gridCol w="755728"/>
              </a:tblGrid>
              <a:tr h="1900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20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11.301.460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5.139.848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5.316.081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2.776.904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4.647.799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-489.086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1.975.393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0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119543"/>
              </p:ext>
            </p:extLst>
          </p:nvPr>
        </p:nvGraphicFramePr>
        <p:xfrm>
          <a:off x="536118" y="1889336"/>
          <a:ext cx="7865306" cy="4131954"/>
        </p:xfrm>
        <a:graphic>
          <a:graphicData uri="http://schemas.openxmlformats.org/drawingml/2006/table">
            <a:tbl>
              <a:tblPr/>
              <a:tblGrid>
                <a:gridCol w="718293"/>
                <a:gridCol w="233445"/>
                <a:gridCol w="251402"/>
                <a:gridCol w="2023192"/>
                <a:gridCol w="814065"/>
                <a:gridCol w="817058"/>
                <a:gridCol w="817058"/>
                <a:gridCol w="754207"/>
                <a:gridCol w="718293"/>
                <a:gridCol w="718293"/>
              </a:tblGrid>
              <a:tr h="1712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45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501.199.869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6.801.702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231.168.855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62.546.021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42.097.199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-329.700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16.009.444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93.377.935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64.700.929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2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2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2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49.146.489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45.504.839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2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12.992.675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2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21.887.490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2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10.624.674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023943"/>
              </p:ext>
            </p:extLst>
          </p:nvPr>
        </p:nvGraphicFramePr>
        <p:xfrm>
          <a:off x="686194" y="1798390"/>
          <a:ext cx="7702230" cy="619125"/>
        </p:xfrm>
        <a:graphic>
          <a:graphicData uri="http://schemas.openxmlformats.org/drawingml/2006/table">
            <a:tbl>
              <a:tblPr/>
              <a:tblGrid>
                <a:gridCol w="2877694"/>
                <a:gridCol w="936104"/>
                <a:gridCol w="961625"/>
                <a:gridCol w="694559"/>
                <a:gridCol w="851124"/>
                <a:gridCol w="706598"/>
                <a:gridCol w="674526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10" name="1 Título"/>
          <p:cNvSpPr txBox="1">
            <a:spLocks/>
          </p:cNvSpPr>
          <p:nvPr/>
        </p:nvSpPr>
        <p:spPr>
          <a:xfrm>
            <a:off x="1461901" y="758931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609934"/>
              </p:ext>
            </p:extLst>
          </p:nvPr>
        </p:nvGraphicFramePr>
        <p:xfrm>
          <a:off x="686195" y="2417515"/>
          <a:ext cx="7702229" cy="3657600"/>
        </p:xfrm>
        <a:graphic>
          <a:graphicData uri="http://schemas.openxmlformats.org/drawingml/2006/table">
            <a:tbl>
              <a:tblPr/>
              <a:tblGrid>
                <a:gridCol w="266372"/>
                <a:gridCol w="253688"/>
                <a:gridCol w="266372"/>
                <a:gridCol w="2091261"/>
                <a:gridCol w="813462"/>
                <a:gridCol w="865709"/>
                <a:gridCol w="913117"/>
                <a:gridCol w="864096"/>
                <a:gridCol w="720080"/>
                <a:gridCol w="648072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3 de 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663842"/>
              </p:ext>
            </p:extLst>
          </p:nvPr>
        </p:nvGraphicFramePr>
        <p:xfrm>
          <a:off x="634260" y="1798390"/>
          <a:ext cx="7734300" cy="619125"/>
        </p:xfrm>
        <a:graphic>
          <a:graphicData uri="http://schemas.openxmlformats.org/drawingml/2006/table">
            <a:tbl>
              <a:tblPr/>
              <a:tblGrid>
                <a:gridCol w="2929628"/>
                <a:gridCol w="910319"/>
                <a:gridCol w="935474"/>
                <a:gridCol w="638135"/>
                <a:gridCol w="828440"/>
                <a:gridCol w="785706"/>
                <a:gridCol w="706598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355790"/>
              </p:ext>
            </p:extLst>
          </p:nvPr>
        </p:nvGraphicFramePr>
        <p:xfrm>
          <a:off x="634260" y="2416093"/>
          <a:ext cx="7734301" cy="3243736"/>
        </p:xfrm>
        <a:graphic>
          <a:graphicData uri="http://schemas.openxmlformats.org/drawingml/2006/table">
            <a:tbl>
              <a:tblPr/>
              <a:tblGrid>
                <a:gridCol w="266372"/>
                <a:gridCol w="253688"/>
                <a:gridCol w="266372"/>
                <a:gridCol w="2143660"/>
                <a:gridCol w="935640"/>
                <a:gridCol w="936104"/>
                <a:gridCol w="620737"/>
                <a:gridCol w="799116"/>
                <a:gridCol w="812395"/>
                <a:gridCol w="700217"/>
              </a:tblGrid>
              <a:tr h="381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1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1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1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1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1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5392"/>
              </p:ext>
            </p:extLst>
          </p:nvPr>
        </p:nvGraphicFramePr>
        <p:xfrm>
          <a:off x="686194" y="1798390"/>
          <a:ext cx="7734302" cy="619125"/>
        </p:xfrm>
        <a:graphic>
          <a:graphicData uri="http://schemas.openxmlformats.org/drawingml/2006/table">
            <a:tbl>
              <a:tblPr/>
              <a:tblGrid>
                <a:gridCol w="2877694"/>
                <a:gridCol w="1093974"/>
                <a:gridCol w="803755"/>
                <a:gridCol w="622551"/>
                <a:gridCol w="792088"/>
                <a:gridCol w="837642"/>
                <a:gridCol w="706598"/>
              </a:tblGrid>
              <a:tr h="152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1455224" y="796024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075910"/>
              </p:ext>
            </p:extLst>
          </p:nvPr>
        </p:nvGraphicFramePr>
        <p:xfrm>
          <a:off x="686195" y="2417515"/>
          <a:ext cx="7734301" cy="3810000"/>
        </p:xfrm>
        <a:graphic>
          <a:graphicData uri="http://schemas.openxmlformats.org/drawingml/2006/table">
            <a:tbl>
              <a:tblPr/>
              <a:tblGrid>
                <a:gridCol w="266372"/>
                <a:gridCol w="253688"/>
                <a:gridCol w="266372"/>
                <a:gridCol w="2091261"/>
                <a:gridCol w="813462"/>
                <a:gridCol w="865709"/>
                <a:gridCol w="865709"/>
                <a:gridCol w="799116"/>
                <a:gridCol w="751549"/>
                <a:gridCol w="761063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3.641.650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61901" y="696948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56158"/>
              </p:ext>
            </p:extLst>
          </p:nvPr>
        </p:nvGraphicFramePr>
        <p:xfrm>
          <a:off x="529367" y="1828594"/>
          <a:ext cx="7954934" cy="4408720"/>
        </p:xfrm>
        <a:graphic>
          <a:graphicData uri="http://schemas.openxmlformats.org/drawingml/2006/table">
            <a:tbl>
              <a:tblPr/>
              <a:tblGrid>
                <a:gridCol w="709470"/>
                <a:gridCol w="266052"/>
                <a:gridCol w="274919"/>
                <a:gridCol w="2305777"/>
                <a:gridCol w="744944"/>
                <a:gridCol w="744944"/>
                <a:gridCol w="744944"/>
                <a:gridCol w="744944"/>
                <a:gridCol w="709470"/>
                <a:gridCol w="709470"/>
              </a:tblGrid>
              <a:tr h="1687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8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249.802.483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55.230.115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86.001.771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16.270.793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214.369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7.156.497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44.465.339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19.718.995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7.122.719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39.895.179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1.239.142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6.773.689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5.054.377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5.054.377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4.717.077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4.717.077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206.571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2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835696" y="55217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547163"/>
              </p:ext>
            </p:extLst>
          </p:nvPr>
        </p:nvGraphicFramePr>
        <p:xfrm>
          <a:off x="395532" y="1713135"/>
          <a:ext cx="8203739" cy="617138"/>
        </p:xfrm>
        <a:graphic>
          <a:graphicData uri="http://schemas.openxmlformats.org/drawingml/2006/table">
            <a:tbl>
              <a:tblPr/>
              <a:tblGrid>
                <a:gridCol w="3456388"/>
                <a:gridCol w="792088"/>
                <a:gridCol w="864096"/>
                <a:gridCol w="792088"/>
                <a:gridCol w="835759"/>
                <a:gridCol w="731660"/>
                <a:gridCol w="731660"/>
              </a:tblGrid>
              <a:tr h="1519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52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657798"/>
              </p:ext>
            </p:extLst>
          </p:nvPr>
        </p:nvGraphicFramePr>
        <p:xfrm>
          <a:off x="395526" y="2330273"/>
          <a:ext cx="8203744" cy="3342042"/>
        </p:xfrm>
        <a:graphic>
          <a:graphicData uri="http://schemas.openxmlformats.org/drawingml/2006/table">
            <a:tbl>
              <a:tblPr/>
              <a:tblGrid>
                <a:gridCol w="315908"/>
                <a:gridCol w="302746"/>
                <a:gridCol w="306037"/>
                <a:gridCol w="2531703"/>
                <a:gridCol w="824823"/>
                <a:gridCol w="829259"/>
                <a:gridCol w="829259"/>
                <a:gridCol w="829259"/>
                <a:gridCol w="644979"/>
                <a:gridCol w="789771"/>
              </a:tblGrid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138.987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138.987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19.716.611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1.719.312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1.471.629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1561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         3 de 3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61901" y="722427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endParaRPr lang="es-CL" sz="1600" b="1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894226"/>
              </p:ext>
            </p:extLst>
          </p:nvPr>
        </p:nvGraphicFramePr>
        <p:xfrm>
          <a:off x="615320" y="1836261"/>
          <a:ext cx="7886697" cy="567628"/>
        </p:xfrm>
        <a:graphic>
          <a:graphicData uri="http://schemas.openxmlformats.org/drawingml/2006/table">
            <a:tbl>
              <a:tblPr/>
              <a:tblGrid>
                <a:gridCol w="3308608"/>
                <a:gridCol w="955660"/>
                <a:gridCol w="738553"/>
                <a:gridCol w="804401"/>
                <a:gridCol w="816937"/>
                <a:gridCol w="559154"/>
                <a:gridCol w="703384"/>
              </a:tblGrid>
              <a:tr h="1261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643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152354"/>
              </p:ext>
            </p:extLst>
          </p:nvPr>
        </p:nvGraphicFramePr>
        <p:xfrm>
          <a:off x="615319" y="2403889"/>
          <a:ext cx="7886699" cy="3797773"/>
        </p:xfrm>
        <a:graphic>
          <a:graphicData uri="http://schemas.openxmlformats.org/drawingml/2006/table">
            <a:tbl>
              <a:tblPr/>
              <a:tblGrid>
                <a:gridCol w="303700"/>
                <a:gridCol w="291046"/>
                <a:gridCol w="294209"/>
                <a:gridCol w="2419654"/>
                <a:gridCol w="807155"/>
                <a:gridCol w="797211"/>
                <a:gridCol w="797211"/>
                <a:gridCol w="797211"/>
                <a:gridCol w="620053"/>
                <a:gridCol w="759249"/>
              </a:tblGrid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31.043.023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31.043.023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31.039.310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31.039.310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115.172.421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61.993.524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61.993.524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55.490.684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6.002.384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38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0249" y="1628800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03647" y="767289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652539"/>
              </p:ext>
            </p:extLst>
          </p:nvPr>
        </p:nvGraphicFramePr>
        <p:xfrm>
          <a:off x="450248" y="1992592"/>
          <a:ext cx="8065103" cy="4244713"/>
        </p:xfrm>
        <a:graphic>
          <a:graphicData uri="http://schemas.openxmlformats.org/drawingml/2006/table">
            <a:tbl>
              <a:tblPr/>
              <a:tblGrid>
                <a:gridCol w="708761"/>
                <a:gridCol w="265785"/>
                <a:gridCol w="274644"/>
                <a:gridCol w="2374347"/>
                <a:gridCol w="708761"/>
                <a:gridCol w="708761"/>
                <a:gridCol w="803261"/>
                <a:gridCol w="803261"/>
                <a:gridCol w="708761"/>
                <a:gridCol w="708761"/>
              </a:tblGrid>
              <a:tr h="1564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92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6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978.432.547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817.945.102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-160.487.445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165.585.088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30.948.220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-27.358.358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73.061.576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-660.891.409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73.061.576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-660.891.409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33.706.756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-58.633.244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33.706.756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-58.633.244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33.706.756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-58.633.244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678.735.566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678.735.566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165.585.088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678.735.566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678.735.566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165.585.088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1.391.169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1.391.169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43.238.315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43.238.315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13.625.416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5.524.930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5.524.930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5.213.320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5.213.320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936.921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27.786.080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27.786.080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11.795.272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50.204.152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50.204.152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6.497.847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95.018.695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95.018.695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50.433.026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11.803.716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11.803.716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793.139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2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3.916.306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3.916.306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610.865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23.667.875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25.273.746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25.273.746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4.775.587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6.708.674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6.708.674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1.659.999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24.791.708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24.791.708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7.698.242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1608" y="1556792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41323" y="644070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235946"/>
              </p:ext>
            </p:extLst>
          </p:nvPr>
        </p:nvGraphicFramePr>
        <p:xfrm>
          <a:off x="471607" y="1916832"/>
          <a:ext cx="7992115" cy="613245"/>
        </p:xfrm>
        <a:graphic>
          <a:graphicData uri="http://schemas.openxmlformats.org/drawingml/2006/table">
            <a:tbl>
              <a:tblPr/>
              <a:tblGrid>
                <a:gridCol w="3318670"/>
                <a:gridCol w="875646"/>
                <a:gridCol w="804782"/>
                <a:gridCol w="727598"/>
                <a:gridCol w="859697"/>
                <a:gridCol w="702861"/>
                <a:gridCol w="702861"/>
              </a:tblGrid>
              <a:tr h="159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357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438363"/>
              </p:ext>
            </p:extLst>
          </p:nvPr>
        </p:nvGraphicFramePr>
        <p:xfrm>
          <a:off x="475921" y="2530077"/>
          <a:ext cx="7987800" cy="2999167"/>
        </p:xfrm>
        <a:graphic>
          <a:graphicData uri="http://schemas.openxmlformats.org/drawingml/2006/table">
            <a:tbl>
              <a:tblPr/>
              <a:tblGrid>
                <a:gridCol w="299894"/>
                <a:gridCol w="287398"/>
                <a:gridCol w="290523"/>
                <a:gridCol w="2468529"/>
                <a:gridCol w="792817"/>
                <a:gridCol w="749735"/>
                <a:gridCol w="864172"/>
                <a:gridCol w="735262"/>
                <a:gridCol w="749735"/>
                <a:gridCol w="749735"/>
              </a:tblGrid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1.292.276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1.292.276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112.040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2.935.436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2.935.436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299.383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36.804.083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36.804.083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3.978.293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37.471.104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37.471.104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6.657.431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5.960.288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5.960.288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1.945.097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4.968.718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4.968.718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4.103.531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4.103.531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209.674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6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2.275.761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2.275.761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2.024.308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2.024.308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7.026.127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7.026.127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1.472.164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17.378.548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17.378.548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1.449.074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39.401.587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39.401.587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1.009.960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5.589.358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5.589.358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51.046.346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51.046.346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6.461.054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7.230.766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7.230.766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28.674.843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28.674.843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16.889.953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3" y="1550982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453752" y="700034"/>
            <a:ext cx="61580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696279"/>
              </p:ext>
            </p:extLst>
          </p:nvPr>
        </p:nvGraphicFramePr>
        <p:xfrm>
          <a:off x="589451" y="1826376"/>
          <a:ext cx="7886699" cy="4338927"/>
        </p:xfrm>
        <a:graphic>
          <a:graphicData uri="http://schemas.openxmlformats.org/drawingml/2006/table">
            <a:tbl>
              <a:tblPr/>
              <a:tblGrid>
                <a:gridCol w="709714"/>
                <a:gridCol w="266143"/>
                <a:gridCol w="275014"/>
                <a:gridCol w="2188286"/>
                <a:gridCol w="709714"/>
                <a:gridCol w="709714"/>
                <a:gridCol w="804343"/>
                <a:gridCol w="804343"/>
                <a:gridCol w="709714"/>
                <a:gridCol w="709714"/>
              </a:tblGrid>
              <a:tr h="16568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74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15.488.488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632.578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6.772.804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11.163.557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-137.500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4.705.572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2.891.325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939.734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13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86819"/>
              </p:ext>
            </p:extLst>
          </p:nvPr>
        </p:nvGraphicFramePr>
        <p:xfrm>
          <a:off x="683568" y="2057400"/>
          <a:ext cx="7632848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0504113"/>
              </p:ext>
            </p:extLst>
          </p:nvPr>
        </p:nvGraphicFramePr>
        <p:xfrm>
          <a:off x="683568" y="2057400"/>
          <a:ext cx="7560840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16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SALUD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906097"/>
              </p:ext>
            </p:extLst>
          </p:nvPr>
        </p:nvGraphicFramePr>
        <p:xfrm>
          <a:off x="539552" y="2060848"/>
          <a:ext cx="7920879" cy="3096342"/>
        </p:xfrm>
        <a:graphic>
          <a:graphicData uri="http://schemas.openxmlformats.org/drawingml/2006/table">
            <a:tbl>
              <a:tblPr/>
              <a:tblGrid>
                <a:gridCol w="333657"/>
                <a:gridCol w="2446818"/>
                <a:gridCol w="823716"/>
                <a:gridCol w="889752"/>
                <a:gridCol w="945361"/>
                <a:gridCol w="823716"/>
                <a:gridCol w="823716"/>
                <a:gridCol w="834143"/>
              </a:tblGrid>
              <a:tr h="178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77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10.075.809.289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83.998.169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4.483.145.148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3.325.179.700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1.485.268.762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1.810.124.057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51.137.360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916.751.710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1.285.196.249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722.475.678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2.352.936.392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975.726.029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6.901.785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6.269.152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103.357.691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5.098.736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127.301.193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37.864.315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61.993.524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274.201.447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20.191.079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144.318.201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010292"/>
              </p:ext>
            </p:extLst>
          </p:nvPr>
        </p:nvGraphicFramePr>
        <p:xfrm>
          <a:off x="467543" y="2165472"/>
          <a:ext cx="8047806" cy="3063728"/>
        </p:xfrm>
        <a:graphic>
          <a:graphicData uri="http://schemas.openxmlformats.org/drawingml/2006/table">
            <a:tbl>
              <a:tblPr/>
              <a:tblGrid>
                <a:gridCol w="251401"/>
                <a:gridCol w="323229"/>
                <a:gridCol w="2433196"/>
                <a:gridCol w="957716"/>
                <a:gridCol w="909830"/>
                <a:gridCol w="826030"/>
                <a:gridCol w="909830"/>
                <a:gridCol w="718287"/>
                <a:gridCol w="718287"/>
              </a:tblGrid>
              <a:tr h="5570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11.937.731.960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131.628.622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5.340.136.796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8.355.868.928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71.827.635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3.800.974.985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2.036.255.111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43.169.342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873.645.967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1.545.607.921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16.631.645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665.515.844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1.379.024.135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36.475.419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14.778.501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11.301.460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5.139.848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501.199.869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6.801.702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231.168.855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1.173.004.915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1.067.747.585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-105.257.330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251.586.859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249.802.483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55.230.115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86.001.771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978.432.547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817.945.102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-160.487.445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165.585.088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15.488.488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632.578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6.772.804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   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573639"/>
              </p:ext>
            </p:extLst>
          </p:nvPr>
        </p:nvGraphicFramePr>
        <p:xfrm>
          <a:off x="628650" y="1940174"/>
          <a:ext cx="7886698" cy="3505050"/>
        </p:xfrm>
        <a:graphic>
          <a:graphicData uri="http://schemas.openxmlformats.org/drawingml/2006/table">
            <a:tbl>
              <a:tblPr/>
              <a:tblGrid>
                <a:gridCol w="346668"/>
                <a:gridCol w="3330490"/>
                <a:gridCol w="742860"/>
                <a:gridCol w="742860"/>
                <a:gridCol w="693336"/>
                <a:gridCol w="718098"/>
                <a:gridCol w="643812"/>
                <a:gridCol w="668574"/>
              </a:tblGrid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3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92.746.361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9.911.016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40.250.564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166.445.771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50.940.574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70.429.839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219.373.862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16.339.979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112.715.584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112.469.716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9.507.486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58.008.685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268.089.333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40.960.295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155.372.683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239.084.076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56.106.339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101.261.699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385.256.873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108.402.493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192.840.683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113.738.503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15.570.996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49.067.612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286.399.740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12.064.101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146.117.052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480.250.809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128.563.125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203.430.187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201.802.482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32.883.429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98.813.444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283.640.042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10.573.411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142.769.951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186.512.653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27.609.393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89.639.299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169.855.896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4.373.726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75.589.007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70.992.670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4.082.030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40.047.887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133.080.224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44.847.553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55.636.530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56324" y="790445"/>
            <a:ext cx="61580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729097"/>
              </p:ext>
            </p:extLst>
          </p:nvPr>
        </p:nvGraphicFramePr>
        <p:xfrm>
          <a:off x="539553" y="2148319"/>
          <a:ext cx="7969421" cy="3649394"/>
        </p:xfrm>
        <a:graphic>
          <a:graphicData uri="http://schemas.openxmlformats.org/drawingml/2006/table">
            <a:tbl>
              <a:tblPr/>
              <a:tblGrid>
                <a:gridCol w="350304"/>
                <a:gridCol w="3365423"/>
                <a:gridCol w="750652"/>
                <a:gridCol w="750652"/>
                <a:gridCol w="700608"/>
                <a:gridCol w="725630"/>
                <a:gridCol w="650565"/>
                <a:gridCol w="675587"/>
              </a:tblGrid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0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86" marR="9286" marT="9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378.199.867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62.850.879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185.833.749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172.118.948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9.975.144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86.415.367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117.127.783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7.375.176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61.830.232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191.355.488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6.541.594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95.119.041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86.662.375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4.542.010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40.953.374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109.730.568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7.933.274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51.326.250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364.617.897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12.079.881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166.275.311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344.461.831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20.449.104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157.621.240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429.624.669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44.912.107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183.934.564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287.337.585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10.095.033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132.325.091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469.923.628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88.209.999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220.388.308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443.321.934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13.262.134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199.165.263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645.176.441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-134.412.014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57.215.772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2.197.663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31.523.405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3.742.894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5.376.250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117.025.468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30.044.331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68.536.569 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286" marR="9286" marT="92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8246</Words>
  <Application>Microsoft Office PowerPoint</Application>
  <PresentationFormat>Presentación en pantalla (4:3)</PresentationFormat>
  <Paragraphs>4793</Paragraphs>
  <Slides>30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Verdana</vt:lpstr>
      <vt:lpstr>1_Tema de Office</vt:lpstr>
      <vt:lpstr>EJECUCIÓN ACUMULADA DE GASTOS PRESUPUESTARIOS AL MES DE MAYO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MAYO DE 2020  PARTIDA 16 MINISTERIO DE  SALUD</vt:lpstr>
      <vt:lpstr>Presentación de PowerPoint</vt:lpstr>
      <vt:lpstr>Presentación de PowerPoint</vt:lpstr>
      <vt:lpstr>Presentación de PowerPoint</vt:lpstr>
      <vt:lpstr>EJECUCIÓN ACUMULADA DE GASTOS A MAYO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42</cp:revision>
  <dcterms:created xsi:type="dcterms:W3CDTF">2020-01-06T19:24:32Z</dcterms:created>
  <dcterms:modified xsi:type="dcterms:W3CDTF">2020-07-31T16:07:19Z</dcterms:modified>
</cp:coreProperties>
</file>