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70-44A7-BA6C-7787BE0EE2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70-44A7-BA6C-7787BE0EE2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70-44A7-BA6C-7787BE0EE2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70-44A7-BA6C-7787BE0EE2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70-44A7-BA6C-7787BE0EE2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70-44A7-BA6C-7787BE0EE2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70-44A7-BA6C-7787BE0EE2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70-44A7-BA6C-7787BE0EE2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70-44A7-BA6C-7787BE0EE28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15'!$B$54:$C$62</c:f>
              <c:multiLvlStrCache>
                <c:ptCount val="9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ADQUISICIÓN DE ACTIVOS NO FINANCIEROS</c:v>
                  </c:pt>
                  <c:pt idx="6">
                    <c:v>ADQUISICIÓN DE ACTIVOS FINANCIEROS</c:v>
                  </c:pt>
                  <c:pt idx="7">
                    <c:v>PRÉSTAMOS</c:v>
                  </c:pt>
                  <c:pt idx="8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29</c:v>
                  </c:pt>
                  <c:pt idx="6">
                    <c:v>30</c:v>
                  </c:pt>
                  <c:pt idx="7">
                    <c:v>32</c:v>
                  </c:pt>
                  <c:pt idx="8">
                    <c:v>34</c:v>
                  </c:pt>
                </c:lvl>
              </c:multiLvlStrCache>
            </c:multiLvlStrRef>
          </c:cat>
          <c:val>
            <c:numRef>
              <c:f>'Partida 15'!$D$54:$D$62</c:f>
              <c:numCache>
                <c:formatCode>0.0%</c:formatCode>
                <c:ptCount val="9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1.9912066245899488E-5</c:v>
                </c:pt>
                <c:pt idx="5">
                  <c:v>0</c:v>
                </c:pt>
                <c:pt idx="6">
                  <c:v>1.0339627169340631E-3</c:v>
                </c:pt>
                <c:pt idx="7">
                  <c:v>9.6010424324414999E-3</c:v>
                </c:pt>
                <c:pt idx="8">
                  <c:v>1.3501579393308889E-2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70-44A7-BA6C-7787BE0EE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C-4995-8048-8EDB3443B050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C-4995-8048-8EDB3443B050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15'!$D$26:$H$26</c:f>
              <c:numCache>
                <c:formatCode>0.0%</c:formatCode>
                <c:ptCount val="5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9.7236751061931567E-2</c:v>
                </c:pt>
                <c:pt idx="4">
                  <c:v>8.9770029510656921E-2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9C-4995-8048-8EDB3443B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203589504"/>
        <c:axId val="203591040"/>
      </c:barChart>
      <c:catAx>
        <c:axId val="20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8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7D-4C6E-8134-E73069BBB3BA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7D-4C6E-8134-E73069BBB3BA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15'!$D$20:$H$20</c:f>
              <c:numCache>
                <c:formatCode>0.0%</c:formatCode>
                <c:ptCount val="5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0.35244026175692766</c:v>
                </c:pt>
                <c:pt idx="4">
                  <c:v>0.44289610671063456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7D-4C6E-8134-E73069BBB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0160"/>
        <c:axId val="194310144"/>
      </c:lineChart>
      <c:catAx>
        <c:axId val="1943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10144"/>
        <c:crosses val="autoZero"/>
        <c:auto val="1"/>
        <c:lblAlgn val="ctr"/>
        <c:lblOffset val="100"/>
        <c:noMultiLvlLbl val="0"/>
      </c:catAx>
      <c:valAx>
        <c:axId val="194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0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28-07-2020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520649-7778-4CCB-9C58-EB12387F0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75841"/>
              </p:ext>
            </p:extLst>
          </p:nvPr>
        </p:nvGraphicFramePr>
        <p:xfrm>
          <a:off x="525856" y="1726296"/>
          <a:ext cx="8052306" cy="3285850"/>
        </p:xfrm>
        <a:graphic>
          <a:graphicData uri="http://schemas.openxmlformats.org/drawingml/2006/table">
            <a:tbl>
              <a:tblPr/>
              <a:tblGrid>
                <a:gridCol w="722450">
                  <a:extLst>
                    <a:ext uri="{9D8B030D-6E8A-4147-A177-3AD203B41FA5}">
                      <a16:colId xmlns:a16="http://schemas.microsoft.com/office/drawing/2014/main" val="420046596"/>
                    </a:ext>
                  </a:extLst>
                </a:gridCol>
                <a:gridCol w="270919">
                  <a:extLst>
                    <a:ext uri="{9D8B030D-6E8A-4147-A177-3AD203B41FA5}">
                      <a16:colId xmlns:a16="http://schemas.microsoft.com/office/drawing/2014/main" val="4279732675"/>
                    </a:ext>
                  </a:extLst>
                </a:gridCol>
                <a:gridCol w="279949">
                  <a:extLst>
                    <a:ext uri="{9D8B030D-6E8A-4147-A177-3AD203B41FA5}">
                      <a16:colId xmlns:a16="http://schemas.microsoft.com/office/drawing/2014/main" val="3869713985"/>
                    </a:ext>
                  </a:extLst>
                </a:gridCol>
                <a:gridCol w="2444288">
                  <a:extLst>
                    <a:ext uri="{9D8B030D-6E8A-4147-A177-3AD203B41FA5}">
                      <a16:colId xmlns:a16="http://schemas.microsoft.com/office/drawing/2014/main" val="1283310652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1470668029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747453391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1734965062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2037540102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3092141874"/>
                    </a:ext>
                  </a:extLst>
                </a:gridCol>
                <a:gridCol w="722450">
                  <a:extLst>
                    <a:ext uri="{9D8B030D-6E8A-4147-A177-3AD203B41FA5}">
                      <a16:colId xmlns:a16="http://schemas.microsoft.com/office/drawing/2014/main" val="1807944770"/>
                    </a:ext>
                  </a:extLst>
                </a:gridCol>
              </a:tblGrid>
              <a:tr h="148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133089"/>
                  </a:ext>
                </a:extLst>
              </a:tr>
              <a:tr h="4548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20629"/>
                  </a:ext>
                </a:extLst>
              </a:tr>
              <a:tr h="157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5.527.175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1.719.872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80762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1.300.721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57688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-403.276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396844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21586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5171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22119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114019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53019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593473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24262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63216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3931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1035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76533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15183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5756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61058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4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C8ABF7-C25A-4966-AE10-74420149F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94340"/>
              </p:ext>
            </p:extLst>
          </p:nvPr>
        </p:nvGraphicFramePr>
        <p:xfrm>
          <a:off x="550375" y="1650417"/>
          <a:ext cx="8043250" cy="3660656"/>
        </p:xfrm>
        <a:graphic>
          <a:graphicData uri="http://schemas.openxmlformats.org/drawingml/2006/table">
            <a:tbl>
              <a:tblPr/>
              <a:tblGrid>
                <a:gridCol w="733427">
                  <a:extLst>
                    <a:ext uri="{9D8B030D-6E8A-4147-A177-3AD203B41FA5}">
                      <a16:colId xmlns:a16="http://schemas.microsoft.com/office/drawing/2014/main" val="1491952013"/>
                    </a:ext>
                  </a:extLst>
                </a:gridCol>
                <a:gridCol w="256700">
                  <a:extLst>
                    <a:ext uri="{9D8B030D-6E8A-4147-A177-3AD203B41FA5}">
                      <a16:colId xmlns:a16="http://schemas.microsoft.com/office/drawing/2014/main" val="3422989654"/>
                    </a:ext>
                  </a:extLst>
                </a:gridCol>
                <a:gridCol w="256700">
                  <a:extLst>
                    <a:ext uri="{9D8B030D-6E8A-4147-A177-3AD203B41FA5}">
                      <a16:colId xmlns:a16="http://schemas.microsoft.com/office/drawing/2014/main" val="1020283284"/>
                    </a:ext>
                  </a:extLst>
                </a:gridCol>
                <a:gridCol w="2261399">
                  <a:extLst>
                    <a:ext uri="{9D8B030D-6E8A-4147-A177-3AD203B41FA5}">
                      <a16:colId xmlns:a16="http://schemas.microsoft.com/office/drawing/2014/main" val="4110813469"/>
                    </a:ext>
                  </a:extLst>
                </a:gridCol>
                <a:gridCol w="770099">
                  <a:extLst>
                    <a:ext uri="{9D8B030D-6E8A-4147-A177-3AD203B41FA5}">
                      <a16:colId xmlns:a16="http://schemas.microsoft.com/office/drawing/2014/main" val="3111881317"/>
                    </a:ext>
                  </a:extLst>
                </a:gridCol>
                <a:gridCol w="770099">
                  <a:extLst>
                    <a:ext uri="{9D8B030D-6E8A-4147-A177-3AD203B41FA5}">
                      <a16:colId xmlns:a16="http://schemas.microsoft.com/office/drawing/2014/main" val="3010103749"/>
                    </a:ext>
                  </a:extLst>
                </a:gridCol>
                <a:gridCol w="770099">
                  <a:extLst>
                    <a:ext uri="{9D8B030D-6E8A-4147-A177-3AD203B41FA5}">
                      <a16:colId xmlns:a16="http://schemas.microsoft.com/office/drawing/2014/main" val="1881199727"/>
                    </a:ext>
                  </a:extLst>
                </a:gridCol>
                <a:gridCol w="745650">
                  <a:extLst>
                    <a:ext uri="{9D8B030D-6E8A-4147-A177-3AD203B41FA5}">
                      <a16:colId xmlns:a16="http://schemas.microsoft.com/office/drawing/2014/main" val="3603542982"/>
                    </a:ext>
                  </a:extLst>
                </a:gridCol>
                <a:gridCol w="745650">
                  <a:extLst>
                    <a:ext uri="{9D8B030D-6E8A-4147-A177-3AD203B41FA5}">
                      <a16:colId xmlns:a16="http://schemas.microsoft.com/office/drawing/2014/main" val="2720855367"/>
                    </a:ext>
                  </a:extLst>
                </a:gridCol>
                <a:gridCol w="733427">
                  <a:extLst>
                    <a:ext uri="{9D8B030D-6E8A-4147-A177-3AD203B41FA5}">
                      <a16:colId xmlns:a16="http://schemas.microsoft.com/office/drawing/2014/main" val="835710383"/>
                    </a:ext>
                  </a:extLst>
                </a:gridCol>
              </a:tblGrid>
              <a:tr h="151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626358"/>
                  </a:ext>
                </a:extLst>
              </a:tr>
              <a:tr h="464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58609"/>
                  </a:ext>
                </a:extLst>
              </a:tr>
              <a:tr h="16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15.118.149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9410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0401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2043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04489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98883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34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9576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1177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9236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736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3071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3216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9367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2190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24887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1657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4297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8407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9704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31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B624A2A-FAC2-4A9F-8526-E317C4665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29737"/>
              </p:ext>
            </p:extLst>
          </p:nvPr>
        </p:nvGraphicFramePr>
        <p:xfrm>
          <a:off x="505298" y="1889336"/>
          <a:ext cx="7996322" cy="4096369"/>
        </p:xfrm>
        <a:graphic>
          <a:graphicData uri="http://schemas.openxmlformats.org/drawingml/2006/table">
            <a:tbl>
              <a:tblPr/>
              <a:tblGrid>
                <a:gridCol w="668449">
                  <a:extLst>
                    <a:ext uri="{9D8B030D-6E8A-4147-A177-3AD203B41FA5}">
                      <a16:colId xmlns:a16="http://schemas.microsoft.com/office/drawing/2014/main" val="2976375948"/>
                    </a:ext>
                  </a:extLst>
                </a:gridCol>
                <a:gridCol w="250668">
                  <a:extLst>
                    <a:ext uri="{9D8B030D-6E8A-4147-A177-3AD203B41FA5}">
                      <a16:colId xmlns:a16="http://schemas.microsoft.com/office/drawing/2014/main" val="1980717199"/>
                    </a:ext>
                  </a:extLst>
                </a:gridCol>
                <a:gridCol w="259024">
                  <a:extLst>
                    <a:ext uri="{9D8B030D-6E8A-4147-A177-3AD203B41FA5}">
                      <a16:colId xmlns:a16="http://schemas.microsoft.com/office/drawing/2014/main" val="542681779"/>
                    </a:ext>
                  </a:extLst>
                </a:gridCol>
                <a:gridCol w="2662656">
                  <a:extLst>
                    <a:ext uri="{9D8B030D-6E8A-4147-A177-3AD203B41FA5}">
                      <a16:colId xmlns:a16="http://schemas.microsoft.com/office/drawing/2014/main" val="2786383580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3686138595"/>
                    </a:ext>
                  </a:extLst>
                </a:gridCol>
                <a:gridCol w="646167">
                  <a:extLst>
                    <a:ext uri="{9D8B030D-6E8A-4147-A177-3AD203B41FA5}">
                      <a16:colId xmlns:a16="http://schemas.microsoft.com/office/drawing/2014/main" val="1113664521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1707228104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3464029052"/>
                    </a:ext>
                  </a:extLst>
                </a:gridCol>
                <a:gridCol w="679590">
                  <a:extLst>
                    <a:ext uri="{9D8B030D-6E8A-4147-A177-3AD203B41FA5}">
                      <a16:colId xmlns:a16="http://schemas.microsoft.com/office/drawing/2014/main" val="2653040651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3077819525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704744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0940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211.399.407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49.251.459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9945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17.356.868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-337.085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7.240.397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3563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8.313.200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-1.446.459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2.302.188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9848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182.441.134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-18.099.776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31.615.545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0172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178.667.984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-18.088.716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27.834.035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9283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18839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668.512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572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243.554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63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23.578.728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-10.455.282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7.003.514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6623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0489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-470.869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3.503.963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3601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485.931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02631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3902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6.734.485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6916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7.797.066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762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136.154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12194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939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57769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26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6891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358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4643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20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F2A36A-8C79-4946-B54A-37178270E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54659"/>
              </p:ext>
            </p:extLst>
          </p:nvPr>
        </p:nvGraphicFramePr>
        <p:xfrm>
          <a:off x="529369" y="1851704"/>
          <a:ext cx="8057943" cy="1977557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2767455374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3943547223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243379132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1583602580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844612244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2072392634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2707280948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603971017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1234143465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1781987884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230584"/>
                  </a:ext>
                </a:extLst>
              </a:tr>
              <a:tr h="282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0489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162.498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272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2297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6934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7687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79004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6494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2.235.508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257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7298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09955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1.278.214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63910,7%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9691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4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8F1A4D-11A9-4C3A-834C-25ACFE3A4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33884"/>
              </p:ext>
            </p:extLst>
          </p:nvPr>
        </p:nvGraphicFramePr>
        <p:xfrm>
          <a:off x="539071" y="1700808"/>
          <a:ext cx="8048859" cy="2827612"/>
        </p:xfrm>
        <a:graphic>
          <a:graphicData uri="http://schemas.openxmlformats.org/drawingml/2006/table">
            <a:tbl>
              <a:tblPr/>
              <a:tblGrid>
                <a:gridCol w="730055">
                  <a:extLst>
                    <a:ext uri="{9D8B030D-6E8A-4147-A177-3AD203B41FA5}">
                      <a16:colId xmlns:a16="http://schemas.microsoft.com/office/drawing/2014/main" val="918556617"/>
                    </a:ext>
                  </a:extLst>
                </a:gridCol>
                <a:gridCol w="264645">
                  <a:extLst>
                    <a:ext uri="{9D8B030D-6E8A-4147-A177-3AD203B41FA5}">
                      <a16:colId xmlns:a16="http://schemas.microsoft.com/office/drawing/2014/main" val="573428347"/>
                    </a:ext>
                  </a:extLst>
                </a:gridCol>
                <a:gridCol w="264645">
                  <a:extLst>
                    <a:ext uri="{9D8B030D-6E8A-4147-A177-3AD203B41FA5}">
                      <a16:colId xmlns:a16="http://schemas.microsoft.com/office/drawing/2014/main" val="3070598521"/>
                    </a:ext>
                  </a:extLst>
                </a:gridCol>
                <a:gridCol w="2299674">
                  <a:extLst>
                    <a:ext uri="{9D8B030D-6E8A-4147-A177-3AD203B41FA5}">
                      <a16:colId xmlns:a16="http://schemas.microsoft.com/office/drawing/2014/main" val="392712013"/>
                    </a:ext>
                  </a:extLst>
                </a:gridCol>
                <a:gridCol w="766558">
                  <a:extLst>
                    <a:ext uri="{9D8B030D-6E8A-4147-A177-3AD203B41FA5}">
                      <a16:colId xmlns:a16="http://schemas.microsoft.com/office/drawing/2014/main" val="2014453096"/>
                    </a:ext>
                  </a:extLst>
                </a:gridCol>
                <a:gridCol w="766558">
                  <a:extLst>
                    <a:ext uri="{9D8B030D-6E8A-4147-A177-3AD203B41FA5}">
                      <a16:colId xmlns:a16="http://schemas.microsoft.com/office/drawing/2014/main" val="2098708284"/>
                    </a:ext>
                  </a:extLst>
                </a:gridCol>
                <a:gridCol w="742223">
                  <a:extLst>
                    <a:ext uri="{9D8B030D-6E8A-4147-A177-3AD203B41FA5}">
                      <a16:colId xmlns:a16="http://schemas.microsoft.com/office/drawing/2014/main" val="217023403"/>
                    </a:ext>
                  </a:extLst>
                </a:gridCol>
                <a:gridCol w="742223">
                  <a:extLst>
                    <a:ext uri="{9D8B030D-6E8A-4147-A177-3AD203B41FA5}">
                      <a16:colId xmlns:a16="http://schemas.microsoft.com/office/drawing/2014/main" val="4089029050"/>
                    </a:ext>
                  </a:extLst>
                </a:gridCol>
                <a:gridCol w="742223">
                  <a:extLst>
                    <a:ext uri="{9D8B030D-6E8A-4147-A177-3AD203B41FA5}">
                      <a16:colId xmlns:a16="http://schemas.microsoft.com/office/drawing/2014/main" val="3822556428"/>
                    </a:ext>
                  </a:extLst>
                </a:gridCol>
                <a:gridCol w="730055">
                  <a:extLst>
                    <a:ext uri="{9D8B030D-6E8A-4147-A177-3AD203B41FA5}">
                      <a16:colId xmlns:a16="http://schemas.microsoft.com/office/drawing/2014/main" val="1739148706"/>
                    </a:ext>
                  </a:extLst>
                </a:gridCol>
              </a:tblGrid>
              <a:tr h="1503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184675"/>
                  </a:ext>
                </a:extLst>
              </a:tr>
              <a:tr h="4603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02136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6.761.517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6304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11.636.967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271587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91879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92066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48945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75897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19788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442769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9803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00346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8530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83495"/>
                  </a:ext>
                </a:extLst>
              </a:tr>
              <a:tr h="159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293852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24C7E2-A3B5-4067-AF46-620B37019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034"/>
              </p:ext>
            </p:extLst>
          </p:nvPr>
        </p:nvGraphicFramePr>
        <p:xfrm>
          <a:off x="547686" y="1588767"/>
          <a:ext cx="8047039" cy="3583430"/>
        </p:xfrm>
        <a:graphic>
          <a:graphicData uri="http://schemas.openxmlformats.org/drawingml/2006/table">
            <a:tbl>
              <a:tblPr/>
              <a:tblGrid>
                <a:gridCol w="724959">
                  <a:extLst>
                    <a:ext uri="{9D8B030D-6E8A-4147-A177-3AD203B41FA5}">
                      <a16:colId xmlns:a16="http://schemas.microsoft.com/office/drawing/2014/main" val="3238483808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2569084803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341176128"/>
                    </a:ext>
                  </a:extLst>
                </a:gridCol>
                <a:gridCol w="2319865">
                  <a:extLst>
                    <a:ext uri="{9D8B030D-6E8A-4147-A177-3AD203B41FA5}">
                      <a16:colId xmlns:a16="http://schemas.microsoft.com/office/drawing/2014/main" val="2468557751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1968824491"/>
                    </a:ext>
                  </a:extLst>
                </a:gridCol>
                <a:gridCol w="688710">
                  <a:extLst>
                    <a:ext uri="{9D8B030D-6E8A-4147-A177-3AD203B41FA5}">
                      <a16:colId xmlns:a16="http://schemas.microsoft.com/office/drawing/2014/main" val="3353440051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660103092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797578862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399220593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3586779995"/>
                    </a:ext>
                  </a:extLst>
                </a:gridCol>
              </a:tblGrid>
              <a:tr h="148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198843"/>
                  </a:ext>
                </a:extLst>
              </a:tr>
              <a:tr h="4548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05481"/>
                  </a:ext>
                </a:extLst>
              </a:tr>
              <a:tr h="15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6.581.239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22608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9.959.341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89468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8357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42124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79238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30894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31444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85760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61598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29064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50034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33315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02550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64545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27590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98952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84849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68987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839847"/>
                  </a:ext>
                </a:extLst>
              </a:tr>
              <a:tr h="14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08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B13A61-C6E0-4342-AC89-8A3B40326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542"/>
              </p:ext>
            </p:extLst>
          </p:nvPr>
        </p:nvGraphicFramePr>
        <p:xfrm>
          <a:off x="568161" y="1801871"/>
          <a:ext cx="8036287" cy="3908928"/>
        </p:xfrm>
        <a:graphic>
          <a:graphicData uri="http://schemas.openxmlformats.org/drawingml/2006/table">
            <a:tbl>
              <a:tblPr/>
              <a:tblGrid>
                <a:gridCol w="598792">
                  <a:extLst>
                    <a:ext uri="{9D8B030D-6E8A-4147-A177-3AD203B41FA5}">
                      <a16:colId xmlns:a16="http://schemas.microsoft.com/office/drawing/2014/main" val="2754059110"/>
                    </a:ext>
                  </a:extLst>
                </a:gridCol>
                <a:gridCol w="224547">
                  <a:extLst>
                    <a:ext uri="{9D8B030D-6E8A-4147-A177-3AD203B41FA5}">
                      <a16:colId xmlns:a16="http://schemas.microsoft.com/office/drawing/2014/main" val="3791105195"/>
                    </a:ext>
                  </a:extLst>
                </a:gridCol>
                <a:gridCol w="232033">
                  <a:extLst>
                    <a:ext uri="{9D8B030D-6E8A-4147-A177-3AD203B41FA5}">
                      <a16:colId xmlns:a16="http://schemas.microsoft.com/office/drawing/2014/main" val="413102034"/>
                    </a:ext>
                  </a:extLst>
                </a:gridCol>
                <a:gridCol w="2836778">
                  <a:extLst>
                    <a:ext uri="{9D8B030D-6E8A-4147-A177-3AD203B41FA5}">
                      <a16:colId xmlns:a16="http://schemas.microsoft.com/office/drawing/2014/main" val="3108032352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1203010924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2259050155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519746466"/>
                    </a:ext>
                  </a:extLst>
                </a:gridCol>
                <a:gridCol w="678631">
                  <a:extLst>
                    <a:ext uri="{9D8B030D-6E8A-4147-A177-3AD203B41FA5}">
                      <a16:colId xmlns:a16="http://schemas.microsoft.com/office/drawing/2014/main" val="2621867227"/>
                    </a:ext>
                  </a:extLst>
                </a:gridCol>
                <a:gridCol w="621247">
                  <a:extLst>
                    <a:ext uri="{9D8B030D-6E8A-4147-A177-3AD203B41FA5}">
                      <a16:colId xmlns:a16="http://schemas.microsoft.com/office/drawing/2014/main" val="1642595926"/>
                    </a:ext>
                  </a:extLst>
                </a:gridCol>
                <a:gridCol w="598792">
                  <a:extLst>
                    <a:ext uri="{9D8B030D-6E8A-4147-A177-3AD203B41FA5}">
                      <a16:colId xmlns:a16="http://schemas.microsoft.com/office/drawing/2014/main" val="3811340623"/>
                    </a:ext>
                  </a:extLst>
                </a:gridCol>
              </a:tblGrid>
              <a:tr h="1297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0014"/>
                  </a:ext>
                </a:extLst>
              </a:tr>
              <a:tr h="3972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4024"/>
                  </a:ext>
                </a:extLst>
              </a:tr>
              <a:tr h="13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5.708.069.107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139.873.705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2.664.561.503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03414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58.496.937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-794.015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23.799.109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08870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22.975.878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76475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2.054.901.733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22736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1.293.454.836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721329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1.069.407.835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710210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97670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158.946.763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09517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6.624.274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4092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10.739.864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91901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6.664.287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3080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82164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40.973.087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939690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759.857.963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37628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13.062.028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591253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92432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327.420.472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229644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126.180.947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49742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7.284.250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417517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2.134.918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88336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133.110.800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52496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148.256.129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77917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4456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1.588.934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5548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926.538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32563"/>
                  </a:ext>
                </a:extLst>
              </a:tr>
              <a:tr h="1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46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23C0FC-6CC8-4599-B9B3-814A2C8F2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74832"/>
              </p:ext>
            </p:extLst>
          </p:nvPr>
        </p:nvGraphicFramePr>
        <p:xfrm>
          <a:off x="503514" y="1772816"/>
          <a:ext cx="8097526" cy="3747495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12812071"/>
                    </a:ext>
                  </a:extLst>
                </a:gridCol>
                <a:gridCol w="226257">
                  <a:extLst>
                    <a:ext uri="{9D8B030D-6E8A-4147-A177-3AD203B41FA5}">
                      <a16:colId xmlns:a16="http://schemas.microsoft.com/office/drawing/2014/main" val="130559798"/>
                    </a:ext>
                  </a:extLst>
                </a:gridCol>
                <a:gridCol w="233801">
                  <a:extLst>
                    <a:ext uri="{9D8B030D-6E8A-4147-A177-3AD203B41FA5}">
                      <a16:colId xmlns:a16="http://schemas.microsoft.com/office/drawing/2014/main" val="1001015491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1981728116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77229278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850595471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884702656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606160483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66022282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1480871481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969223"/>
                  </a:ext>
                </a:extLst>
              </a:tr>
              <a:tr h="2510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863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1.041.320.965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141.619.357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562.200.489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3539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1.031.021.870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557.081.069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099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147.243.133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78316,6%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576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408.736.297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69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79851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1.049.391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19151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8255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5.119.420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89583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3.768.503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9461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1.350.917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7403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6788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435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26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77364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30187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6426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476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5046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9223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2903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746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65310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1849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3453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535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7653D4-8542-4931-B048-805292E02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71582"/>
              </p:ext>
            </p:extLst>
          </p:nvPr>
        </p:nvGraphicFramePr>
        <p:xfrm>
          <a:off x="539552" y="1563766"/>
          <a:ext cx="8064896" cy="4745563"/>
        </p:xfrm>
        <a:graphic>
          <a:graphicData uri="http://schemas.openxmlformats.org/drawingml/2006/table">
            <a:tbl>
              <a:tblPr/>
              <a:tblGrid>
                <a:gridCol w="767505">
                  <a:extLst>
                    <a:ext uri="{9D8B030D-6E8A-4147-A177-3AD203B41FA5}">
                      <a16:colId xmlns:a16="http://schemas.microsoft.com/office/drawing/2014/main" val="534255025"/>
                    </a:ext>
                  </a:extLst>
                </a:gridCol>
                <a:gridCol w="274110">
                  <a:extLst>
                    <a:ext uri="{9D8B030D-6E8A-4147-A177-3AD203B41FA5}">
                      <a16:colId xmlns:a16="http://schemas.microsoft.com/office/drawing/2014/main" val="3446083183"/>
                    </a:ext>
                  </a:extLst>
                </a:gridCol>
                <a:gridCol w="283245">
                  <a:extLst>
                    <a:ext uri="{9D8B030D-6E8A-4147-A177-3AD203B41FA5}">
                      <a16:colId xmlns:a16="http://schemas.microsoft.com/office/drawing/2014/main" val="991659839"/>
                    </a:ext>
                  </a:extLst>
                </a:gridCol>
                <a:gridCol w="2183734">
                  <a:extLst>
                    <a:ext uri="{9D8B030D-6E8A-4147-A177-3AD203B41FA5}">
                      <a16:colId xmlns:a16="http://schemas.microsoft.com/office/drawing/2014/main" val="2053818573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2617779395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4259385616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2884831475"/>
                    </a:ext>
                  </a:extLst>
                </a:gridCol>
                <a:gridCol w="755323">
                  <a:extLst>
                    <a:ext uri="{9D8B030D-6E8A-4147-A177-3AD203B41FA5}">
                      <a16:colId xmlns:a16="http://schemas.microsoft.com/office/drawing/2014/main" val="1146633393"/>
                    </a:ext>
                  </a:extLst>
                </a:gridCol>
                <a:gridCol w="730956">
                  <a:extLst>
                    <a:ext uri="{9D8B030D-6E8A-4147-A177-3AD203B41FA5}">
                      <a16:colId xmlns:a16="http://schemas.microsoft.com/office/drawing/2014/main" val="1515135171"/>
                    </a:ext>
                  </a:extLst>
                </a:gridCol>
                <a:gridCol w="730956">
                  <a:extLst>
                    <a:ext uri="{9D8B030D-6E8A-4147-A177-3AD203B41FA5}">
                      <a16:colId xmlns:a16="http://schemas.microsoft.com/office/drawing/2014/main" val="3303693642"/>
                    </a:ext>
                  </a:extLst>
                </a:gridCol>
              </a:tblGrid>
              <a:tr h="1348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393570"/>
                  </a:ext>
                </a:extLst>
              </a:tr>
              <a:tr h="413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04586"/>
                  </a:ext>
                </a:extLst>
              </a:tr>
              <a:tr h="14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38.458.645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83484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12.407.746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-1.493.776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4.862.972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2399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2.140.968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93714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30.790.079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165389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30.534.285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795197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11.083.558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50135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677673"/>
                  </a:ext>
                </a:extLst>
              </a:tr>
              <a:tr h="14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28338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40758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11.709.675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14156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59957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54209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18648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9667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01839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599.808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9734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599.808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73472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83624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84898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512223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706173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68799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18488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3891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69926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65738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4046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466850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10307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00583"/>
                  </a:ext>
                </a:extLst>
              </a:tr>
              <a:tr h="134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7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4972B8-987C-4BFC-AE00-6C1009FF7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63903"/>
              </p:ext>
            </p:extLst>
          </p:nvPr>
        </p:nvGraphicFramePr>
        <p:xfrm>
          <a:off x="503548" y="1690763"/>
          <a:ext cx="8136904" cy="3733943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2682813629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2356807679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260945883"/>
                    </a:ext>
                  </a:extLst>
                </a:gridCol>
                <a:gridCol w="2473450">
                  <a:extLst>
                    <a:ext uri="{9D8B030D-6E8A-4147-A177-3AD203B41FA5}">
                      <a16:colId xmlns:a16="http://schemas.microsoft.com/office/drawing/2014/main" val="1439894277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3410408512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1390630731"/>
                    </a:ext>
                  </a:extLst>
                </a:gridCol>
                <a:gridCol w="746534">
                  <a:extLst>
                    <a:ext uri="{9D8B030D-6E8A-4147-A177-3AD203B41FA5}">
                      <a16:colId xmlns:a16="http://schemas.microsoft.com/office/drawing/2014/main" val="3852124304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3800449882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873847295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639106525"/>
                    </a:ext>
                  </a:extLst>
                </a:gridCol>
              </a:tblGrid>
              <a:tr h="1614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67502"/>
                  </a:ext>
                </a:extLst>
              </a:tr>
              <a:tr h="494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988956"/>
                  </a:ext>
                </a:extLst>
              </a:tr>
              <a:tr h="171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1.323.061.700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562.510.962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17336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9.736.495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-176.122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4.229.757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42957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20085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473.523.766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910918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473.399.026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11240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464.348.605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29317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43876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8.690.553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99158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26697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15390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93820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174.808.199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74.312.576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04223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2.842.890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75846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82869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85966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29512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8.230.028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57964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971173"/>
                  </a:ext>
                </a:extLst>
              </a:tr>
              <a:tr h="16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2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47771"/>
              </p:ext>
            </p:extLst>
          </p:nvPr>
        </p:nvGraphicFramePr>
        <p:xfrm>
          <a:off x="2185293" y="1772816"/>
          <a:ext cx="4428491" cy="345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96A05D-55AC-4C8F-A0D6-82E2046A5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29159"/>
              </p:ext>
            </p:extLst>
          </p:nvPr>
        </p:nvGraphicFramePr>
        <p:xfrm>
          <a:off x="478144" y="1777655"/>
          <a:ext cx="8086352" cy="3611087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62641849"/>
                    </a:ext>
                  </a:extLst>
                </a:gridCol>
                <a:gridCol w="268156">
                  <a:extLst>
                    <a:ext uri="{9D8B030D-6E8A-4147-A177-3AD203B41FA5}">
                      <a16:colId xmlns:a16="http://schemas.microsoft.com/office/drawing/2014/main" val="1713992271"/>
                    </a:ext>
                  </a:extLst>
                </a:gridCol>
                <a:gridCol w="277093">
                  <a:extLst>
                    <a:ext uri="{9D8B030D-6E8A-4147-A177-3AD203B41FA5}">
                      <a16:colId xmlns:a16="http://schemas.microsoft.com/office/drawing/2014/main" val="904964564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3735654016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3813112786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594189382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817015969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519157096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314993901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3256585586"/>
                    </a:ext>
                  </a:extLst>
                </a:gridCol>
              </a:tblGrid>
              <a:tr h="150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61664"/>
                  </a:ext>
                </a:extLst>
              </a:tr>
              <a:tr h="451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4435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63.236.438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950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1.292.740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06756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36813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0695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6557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16.559.158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0564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14.649.451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9018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1.984.207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9440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26.245.782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9332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58139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9201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7849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9724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25602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70541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6320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274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3702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61274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CA68D9-5D4F-4947-BE5B-4C0A854EF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78647"/>
              </p:ext>
            </p:extLst>
          </p:nvPr>
        </p:nvGraphicFramePr>
        <p:xfrm>
          <a:off x="568576" y="1753133"/>
          <a:ext cx="7951486" cy="2914650"/>
        </p:xfrm>
        <a:graphic>
          <a:graphicData uri="http://schemas.openxmlformats.org/drawingml/2006/table">
            <a:tbl>
              <a:tblPr/>
              <a:tblGrid>
                <a:gridCol w="739100">
                  <a:extLst>
                    <a:ext uri="{9D8B030D-6E8A-4147-A177-3AD203B41FA5}">
                      <a16:colId xmlns:a16="http://schemas.microsoft.com/office/drawing/2014/main" val="1413207582"/>
                    </a:ext>
                  </a:extLst>
                </a:gridCol>
                <a:gridCol w="286401">
                  <a:extLst>
                    <a:ext uri="{9D8B030D-6E8A-4147-A177-3AD203B41FA5}">
                      <a16:colId xmlns:a16="http://schemas.microsoft.com/office/drawing/2014/main" val="3162891301"/>
                    </a:ext>
                  </a:extLst>
                </a:gridCol>
                <a:gridCol w="286401">
                  <a:extLst>
                    <a:ext uri="{9D8B030D-6E8A-4147-A177-3AD203B41FA5}">
                      <a16:colId xmlns:a16="http://schemas.microsoft.com/office/drawing/2014/main" val="4085751683"/>
                    </a:ext>
                  </a:extLst>
                </a:gridCol>
                <a:gridCol w="2204984">
                  <a:extLst>
                    <a:ext uri="{9D8B030D-6E8A-4147-A177-3AD203B41FA5}">
                      <a16:colId xmlns:a16="http://schemas.microsoft.com/office/drawing/2014/main" val="491479594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1393914911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2759719816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217748009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3258111808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3892446309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44937792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871703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366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7.551.076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93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774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75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719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5272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829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932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758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186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742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5.090.926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568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5.090.926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427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0691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2680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45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7A87CC-D4C0-45E4-B7DE-191A6FB5E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98444"/>
              </p:ext>
            </p:extLst>
          </p:nvPr>
        </p:nvGraphicFramePr>
        <p:xfrm>
          <a:off x="544146" y="1882274"/>
          <a:ext cx="7992886" cy="4012992"/>
        </p:xfrm>
        <a:graphic>
          <a:graphicData uri="http://schemas.openxmlformats.org/drawingml/2006/table">
            <a:tbl>
              <a:tblPr/>
              <a:tblGrid>
                <a:gridCol w="727177">
                  <a:extLst>
                    <a:ext uri="{9D8B030D-6E8A-4147-A177-3AD203B41FA5}">
                      <a16:colId xmlns:a16="http://schemas.microsoft.com/office/drawing/2014/main" val="1587924813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233206472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4251242687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873965031"/>
                    </a:ext>
                  </a:extLst>
                </a:gridCol>
                <a:gridCol w="824133">
                  <a:extLst>
                    <a:ext uri="{9D8B030D-6E8A-4147-A177-3AD203B41FA5}">
                      <a16:colId xmlns:a16="http://schemas.microsoft.com/office/drawing/2014/main" val="900215786"/>
                    </a:ext>
                  </a:extLst>
                </a:gridCol>
                <a:gridCol w="824133">
                  <a:extLst>
                    <a:ext uri="{9D8B030D-6E8A-4147-A177-3AD203B41FA5}">
                      <a16:colId xmlns:a16="http://schemas.microsoft.com/office/drawing/2014/main" val="2362711510"/>
                    </a:ext>
                  </a:extLst>
                </a:gridCol>
                <a:gridCol w="824133">
                  <a:extLst>
                    <a:ext uri="{9D8B030D-6E8A-4147-A177-3AD203B41FA5}">
                      <a16:colId xmlns:a16="http://schemas.microsoft.com/office/drawing/2014/main" val="3414803083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475099180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995675401"/>
                    </a:ext>
                  </a:extLst>
                </a:gridCol>
                <a:gridCol w="727177">
                  <a:extLst>
                    <a:ext uri="{9D8B030D-6E8A-4147-A177-3AD203B41FA5}">
                      <a16:colId xmlns:a16="http://schemas.microsoft.com/office/drawing/2014/main" val="2637444150"/>
                    </a:ext>
                  </a:extLst>
                </a:gridCol>
              </a:tblGrid>
              <a:tr h="159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664178"/>
                  </a:ext>
                </a:extLst>
              </a:tr>
              <a:tr h="4891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0424"/>
                  </a:ext>
                </a:extLst>
              </a:tr>
              <a:tr h="1697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378.562.505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67011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2995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3837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325.173.887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6498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310.786.972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3633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307.784.047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2495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17713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190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39194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57954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2833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1540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9433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14.297.235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18919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14.297.235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1786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26.993.643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225951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26.993.643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6712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68398"/>
                  </a:ext>
                </a:extLst>
              </a:tr>
              <a:tr h="319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84785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6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854119-43D0-4EB9-AD12-0199A1223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6667"/>
              </p:ext>
            </p:extLst>
          </p:nvPr>
        </p:nvGraphicFramePr>
        <p:xfrm>
          <a:off x="520626" y="1850107"/>
          <a:ext cx="8046892" cy="4351334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4052588537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3660415633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1733026913"/>
                    </a:ext>
                  </a:extLst>
                </a:gridCol>
                <a:gridCol w="2040701">
                  <a:extLst>
                    <a:ext uri="{9D8B030D-6E8A-4147-A177-3AD203B41FA5}">
                      <a16:colId xmlns:a16="http://schemas.microsoft.com/office/drawing/2014/main" val="745284724"/>
                    </a:ext>
                  </a:extLst>
                </a:gridCol>
                <a:gridCol w="829703">
                  <a:extLst>
                    <a:ext uri="{9D8B030D-6E8A-4147-A177-3AD203B41FA5}">
                      <a16:colId xmlns:a16="http://schemas.microsoft.com/office/drawing/2014/main" val="2919783964"/>
                    </a:ext>
                  </a:extLst>
                </a:gridCol>
                <a:gridCol w="829703">
                  <a:extLst>
                    <a:ext uri="{9D8B030D-6E8A-4147-A177-3AD203B41FA5}">
                      <a16:colId xmlns:a16="http://schemas.microsoft.com/office/drawing/2014/main" val="3468178088"/>
                    </a:ext>
                  </a:extLst>
                </a:gridCol>
                <a:gridCol w="829703">
                  <a:extLst>
                    <a:ext uri="{9D8B030D-6E8A-4147-A177-3AD203B41FA5}">
                      <a16:colId xmlns:a16="http://schemas.microsoft.com/office/drawing/2014/main" val="1982525705"/>
                    </a:ext>
                  </a:extLst>
                </a:gridCol>
                <a:gridCol w="744291">
                  <a:extLst>
                    <a:ext uri="{9D8B030D-6E8A-4147-A177-3AD203B41FA5}">
                      <a16:colId xmlns:a16="http://schemas.microsoft.com/office/drawing/2014/main" val="1151847057"/>
                    </a:ext>
                  </a:extLst>
                </a:gridCol>
                <a:gridCol w="744291">
                  <a:extLst>
                    <a:ext uri="{9D8B030D-6E8A-4147-A177-3AD203B41FA5}">
                      <a16:colId xmlns:a16="http://schemas.microsoft.com/office/drawing/2014/main" val="4033878819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1871920108"/>
                    </a:ext>
                  </a:extLst>
                </a:gridCol>
              </a:tblGrid>
              <a:tr h="15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889153"/>
                  </a:ext>
                </a:extLst>
              </a:tr>
              <a:tr h="30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09864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48392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35.195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478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7042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4.355.788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30976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22.963.366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9.215.410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71909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6.343.012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49871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1787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9660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63264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1177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8825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9991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83858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40367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20.823.869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5969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807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20.823.869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46394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3253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3140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62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489722"/>
              </p:ext>
            </p:extLst>
          </p:nvPr>
        </p:nvGraphicFramePr>
        <p:xfrm>
          <a:off x="2195736" y="2060848"/>
          <a:ext cx="5091291" cy="292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567193"/>
              </p:ext>
            </p:extLst>
          </p:nvPr>
        </p:nvGraphicFramePr>
        <p:xfrm>
          <a:off x="1871700" y="2132856"/>
          <a:ext cx="5400600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2E1532-005A-4790-940E-7426D1C3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226"/>
              </p:ext>
            </p:extLst>
          </p:nvPr>
        </p:nvGraphicFramePr>
        <p:xfrm>
          <a:off x="539552" y="1844824"/>
          <a:ext cx="7909428" cy="2446276"/>
        </p:xfrm>
        <a:graphic>
          <a:graphicData uri="http://schemas.openxmlformats.org/drawingml/2006/table">
            <a:tbl>
              <a:tblPr/>
              <a:tblGrid>
                <a:gridCol w="771024">
                  <a:extLst>
                    <a:ext uri="{9D8B030D-6E8A-4147-A177-3AD203B41FA5}">
                      <a16:colId xmlns:a16="http://schemas.microsoft.com/office/drawing/2014/main" val="1117072461"/>
                    </a:ext>
                  </a:extLst>
                </a:gridCol>
                <a:gridCol w="2467281">
                  <a:extLst>
                    <a:ext uri="{9D8B030D-6E8A-4147-A177-3AD203B41FA5}">
                      <a16:colId xmlns:a16="http://schemas.microsoft.com/office/drawing/2014/main" val="2935685917"/>
                    </a:ext>
                  </a:extLst>
                </a:gridCol>
                <a:gridCol w="771024">
                  <a:extLst>
                    <a:ext uri="{9D8B030D-6E8A-4147-A177-3AD203B41FA5}">
                      <a16:colId xmlns:a16="http://schemas.microsoft.com/office/drawing/2014/main" val="2816882882"/>
                    </a:ext>
                  </a:extLst>
                </a:gridCol>
                <a:gridCol w="796726">
                  <a:extLst>
                    <a:ext uri="{9D8B030D-6E8A-4147-A177-3AD203B41FA5}">
                      <a16:colId xmlns:a16="http://schemas.microsoft.com/office/drawing/2014/main" val="868066070"/>
                    </a:ext>
                  </a:extLst>
                </a:gridCol>
                <a:gridCol w="799938">
                  <a:extLst>
                    <a:ext uri="{9D8B030D-6E8A-4147-A177-3AD203B41FA5}">
                      <a16:colId xmlns:a16="http://schemas.microsoft.com/office/drawing/2014/main" val="3822622701"/>
                    </a:ext>
                  </a:extLst>
                </a:gridCol>
                <a:gridCol w="761387">
                  <a:extLst>
                    <a:ext uri="{9D8B030D-6E8A-4147-A177-3AD203B41FA5}">
                      <a16:colId xmlns:a16="http://schemas.microsoft.com/office/drawing/2014/main" val="2889743576"/>
                    </a:ext>
                  </a:extLst>
                </a:gridCol>
                <a:gridCol w="771024">
                  <a:extLst>
                    <a:ext uri="{9D8B030D-6E8A-4147-A177-3AD203B41FA5}">
                      <a16:colId xmlns:a16="http://schemas.microsoft.com/office/drawing/2014/main" val="1580654058"/>
                    </a:ext>
                  </a:extLst>
                </a:gridCol>
                <a:gridCol w="771024">
                  <a:extLst>
                    <a:ext uri="{9D8B030D-6E8A-4147-A177-3AD203B41FA5}">
                      <a16:colId xmlns:a16="http://schemas.microsoft.com/office/drawing/2014/main" val="3586566289"/>
                    </a:ext>
                  </a:extLst>
                </a:gridCol>
              </a:tblGrid>
              <a:tr h="15054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23530"/>
                  </a:ext>
                </a:extLst>
              </a:tr>
              <a:tr h="4610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99474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8.557.400.150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151.743.101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3.790.039.210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60981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197.893.195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-4.390.108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81.218.211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33732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118.146.668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-6.954.468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37.001.111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82041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2.886.365.552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33417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1.535.734.738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161.293.262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725.730.066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06953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5.729.392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614644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253981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58580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84.904.496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81606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36.640.760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6523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16.238.676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39737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EFAE54-E30B-4AA6-9E77-555DFE680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50919"/>
              </p:ext>
            </p:extLst>
          </p:nvPr>
        </p:nvGraphicFramePr>
        <p:xfrm>
          <a:off x="603600" y="1765052"/>
          <a:ext cx="7848871" cy="3170232"/>
        </p:xfrm>
        <a:graphic>
          <a:graphicData uri="http://schemas.openxmlformats.org/drawingml/2006/table">
            <a:tbl>
              <a:tblPr/>
              <a:tblGrid>
                <a:gridCol w="248700">
                  <a:extLst>
                    <a:ext uri="{9D8B030D-6E8A-4147-A177-3AD203B41FA5}">
                      <a16:colId xmlns:a16="http://schemas.microsoft.com/office/drawing/2014/main" val="483096675"/>
                    </a:ext>
                  </a:extLst>
                </a:gridCol>
                <a:gridCol w="319758">
                  <a:extLst>
                    <a:ext uri="{9D8B030D-6E8A-4147-A177-3AD203B41FA5}">
                      <a16:colId xmlns:a16="http://schemas.microsoft.com/office/drawing/2014/main" val="3382108633"/>
                    </a:ext>
                  </a:extLst>
                </a:gridCol>
                <a:gridCol w="2371538">
                  <a:extLst>
                    <a:ext uri="{9D8B030D-6E8A-4147-A177-3AD203B41FA5}">
                      <a16:colId xmlns:a16="http://schemas.microsoft.com/office/drawing/2014/main" val="810860575"/>
                    </a:ext>
                  </a:extLst>
                </a:gridCol>
                <a:gridCol w="914863">
                  <a:extLst>
                    <a:ext uri="{9D8B030D-6E8A-4147-A177-3AD203B41FA5}">
                      <a16:colId xmlns:a16="http://schemas.microsoft.com/office/drawing/2014/main" val="403714020"/>
                    </a:ext>
                  </a:extLst>
                </a:gridCol>
                <a:gridCol w="900059">
                  <a:extLst>
                    <a:ext uri="{9D8B030D-6E8A-4147-A177-3AD203B41FA5}">
                      <a16:colId xmlns:a16="http://schemas.microsoft.com/office/drawing/2014/main" val="3149587063"/>
                    </a:ext>
                  </a:extLst>
                </a:gridCol>
                <a:gridCol w="772748">
                  <a:extLst>
                    <a:ext uri="{9D8B030D-6E8A-4147-A177-3AD203B41FA5}">
                      <a16:colId xmlns:a16="http://schemas.microsoft.com/office/drawing/2014/main" val="162702411"/>
                    </a:ext>
                  </a:extLst>
                </a:gridCol>
                <a:gridCol w="900059">
                  <a:extLst>
                    <a:ext uri="{9D8B030D-6E8A-4147-A177-3AD203B41FA5}">
                      <a16:colId xmlns:a16="http://schemas.microsoft.com/office/drawing/2014/main" val="4211979661"/>
                    </a:ext>
                  </a:extLst>
                </a:gridCol>
                <a:gridCol w="710573">
                  <a:extLst>
                    <a:ext uri="{9D8B030D-6E8A-4147-A177-3AD203B41FA5}">
                      <a16:colId xmlns:a16="http://schemas.microsoft.com/office/drawing/2014/main" val="856068249"/>
                    </a:ext>
                  </a:extLst>
                </a:gridCol>
                <a:gridCol w="710573">
                  <a:extLst>
                    <a:ext uri="{9D8B030D-6E8A-4147-A177-3AD203B41FA5}">
                      <a16:colId xmlns:a16="http://schemas.microsoft.com/office/drawing/2014/main" val="707752253"/>
                    </a:ext>
                  </a:extLst>
                </a:gridCol>
              </a:tblGrid>
              <a:tr h="45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0075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70.607.587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38.674.500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38.476.815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02878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13.883.061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5.208.630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97943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56.724.526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36.953.978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33.268.185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377760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69.725.881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27.760.021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5286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5.527.175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1.719.872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37908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15.118.149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06664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211.399.407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49.251.459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3699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14.387.883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-437.312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6.761.517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15403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16.148.996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-458.149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6.581.239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6839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5.708.069.107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139.873.705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2.664.561.503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8835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38.458.645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8897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1.349.136.347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570.062.038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48100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1.323.061.700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562.510.962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82844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7.551.076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32186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955.515.246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378.562.505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1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9B6264-1C81-4D90-B50B-9A1E5CDD0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30063"/>
              </p:ext>
            </p:extLst>
          </p:nvPr>
        </p:nvGraphicFramePr>
        <p:xfrm>
          <a:off x="527136" y="1645361"/>
          <a:ext cx="8016782" cy="4588537"/>
        </p:xfrm>
        <a:graphic>
          <a:graphicData uri="http://schemas.openxmlformats.org/drawingml/2006/table">
            <a:tbl>
              <a:tblPr/>
              <a:tblGrid>
                <a:gridCol w="720340">
                  <a:extLst>
                    <a:ext uri="{9D8B030D-6E8A-4147-A177-3AD203B41FA5}">
                      <a16:colId xmlns:a16="http://schemas.microsoft.com/office/drawing/2014/main" val="75950466"/>
                    </a:ext>
                  </a:extLst>
                </a:gridCol>
                <a:gridCol w="270127">
                  <a:extLst>
                    <a:ext uri="{9D8B030D-6E8A-4147-A177-3AD203B41FA5}">
                      <a16:colId xmlns:a16="http://schemas.microsoft.com/office/drawing/2014/main" val="2223803508"/>
                    </a:ext>
                  </a:extLst>
                </a:gridCol>
                <a:gridCol w="279132">
                  <a:extLst>
                    <a:ext uri="{9D8B030D-6E8A-4147-A177-3AD203B41FA5}">
                      <a16:colId xmlns:a16="http://schemas.microsoft.com/office/drawing/2014/main" val="3431847556"/>
                    </a:ext>
                  </a:extLst>
                </a:gridCol>
                <a:gridCol w="2425143">
                  <a:extLst>
                    <a:ext uri="{9D8B030D-6E8A-4147-A177-3AD203B41FA5}">
                      <a16:colId xmlns:a16="http://schemas.microsoft.com/office/drawing/2014/main" val="2217031051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2204842275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3346905816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4164686180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2767199505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681090305"/>
                    </a:ext>
                  </a:extLst>
                </a:gridCol>
                <a:gridCol w="720340">
                  <a:extLst>
                    <a:ext uri="{9D8B030D-6E8A-4147-A177-3AD203B41FA5}">
                      <a16:colId xmlns:a16="http://schemas.microsoft.com/office/drawing/2014/main" val="3093348401"/>
                    </a:ext>
                  </a:extLst>
                </a:gridCol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391454"/>
                  </a:ext>
                </a:extLst>
              </a:tr>
              <a:tr h="499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23627"/>
                  </a:ext>
                </a:extLst>
              </a:tr>
              <a:tr h="17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13.883.061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5.208.630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94435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6.130.829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-140.999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2.601.152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5646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601.315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9366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5.497.008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1.851.390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1219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65425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59249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209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45014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47810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074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34275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67357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7961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0347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0346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2290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4597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1295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148.617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0752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6600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0422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8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A9EA23-F39D-4DF1-952D-1112B5144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50487"/>
              </p:ext>
            </p:extLst>
          </p:nvPr>
        </p:nvGraphicFramePr>
        <p:xfrm>
          <a:off x="512667" y="1754840"/>
          <a:ext cx="8091782" cy="3863256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48315182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3968931136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4194297395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902340839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180469919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590542139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365775245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876631259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3484979212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3462602266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19690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84482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56.724.526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36.953.978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33.268.185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5139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9892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1019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56.382.957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37.035.812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33.126.851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1656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9673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2700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6095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51.936.391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37.135.812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32.972.204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69228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26255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2110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49.910.357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37.135.812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32.972.204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614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733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3049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655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33589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0307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516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54349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74794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8" y="1386661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13CFA8-4947-4549-9FB3-598CE8F56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13850"/>
              </p:ext>
            </p:extLst>
          </p:nvPr>
        </p:nvGraphicFramePr>
        <p:xfrm>
          <a:off x="539547" y="1711136"/>
          <a:ext cx="8064897" cy="4304748"/>
        </p:xfrm>
        <a:graphic>
          <a:graphicData uri="http://schemas.openxmlformats.org/drawingml/2006/table">
            <a:tbl>
              <a:tblPr/>
              <a:tblGrid>
                <a:gridCol w="752849">
                  <a:extLst>
                    <a:ext uri="{9D8B030D-6E8A-4147-A177-3AD203B41FA5}">
                      <a16:colId xmlns:a16="http://schemas.microsoft.com/office/drawing/2014/main" val="2631706274"/>
                    </a:ext>
                  </a:extLst>
                </a:gridCol>
                <a:gridCol w="282319">
                  <a:extLst>
                    <a:ext uri="{9D8B030D-6E8A-4147-A177-3AD203B41FA5}">
                      <a16:colId xmlns:a16="http://schemas.microsoft.com/office/drawing/2014/main" val="3375462878"/>
                    </a:ext>
                  </a:extLst>
                </a:gridCol>
                <a:gridCol w="291730">
                  <a:extLst>
                    <a:ext uri="{9D8B030D-6E8A-4147-A177-3AD203B41FA5}">
                      <a16:colId xmlns:a16="http://schemas.microsoft.com/office/drawing/2014/main" val="1320993856"/>
                    </a:ext>
                  </a:extLst>
                </a:gridCol>
                <a:gridCol w="2095429">
                  <a:extLst>
                    <a:ext uri="{9D8B030D-6E8A-4147-A177-3AD203B41FA5}">
                      <a16:colId xmlns:a16="http://schemas.microsoft.com/office/drawing/2014/main" val="2773219538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3116067931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95922705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2558036355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val="4286102917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3895093163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4085197540"/>
                    </a:ext>
                  </a:extLst>
                </a:gridCol>
              </a:tblGrid>
              <a:tr h="171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9133"/>
                  </a:ext>
                </a:extLst>
              </a:tr>
              <a:tr h="5247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6930"/>
                  </a:ext>
                </a:extLst>
              </a:tr>
              <a:tr h="182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27.760.021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70124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-821.885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23.157.705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68506"/>
                  </a:ext>
                </a:extLst>
              </a:tr>
              <a:tr h="182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80086"/>
                  </a:ext>
                </a:extLst>
              </a:tr>
              <a:tr h="182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369886"/>
                  </a:ext>
                </a:extLst>
              </a:tr>
              <a:tr h="182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812170"/>
                  </a:ext>
                </a:extLst>
              </a:tr>
              <a:tr h="310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85768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558619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34362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3816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65842"/>
                  </a:ext>
                </a:extLst>
              </a:tr>
              <a:tr h="342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62177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5775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97991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39647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19648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49819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669635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74540"/>
                  </a:ext>
                </a:extLst>
              </a:tr>
              <a:tr h="17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47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6569</Words>
  <Application>Microsoft Office PowerPoint</Application>
  <PresentationFormat>Presentación en pantalla (4:3)</PresentationFormat>
  <Paragraphs>3880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MAYO DE 2020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MAYO DE 2020  PARTIDA 15 MINISTERIO DE TRABAJO Y PREVISIÓN SOCIAL</vt:lpstr>
      <vt:lpstr>EJECUCIÓN ACUMULADA DE GASTOS A MAYO DE 2020  PARTIDA 15 RESUMEN POR CAPÍTULOS</vt:lpstr>
      <vt:lpstr>EJECUCIÓN ACUMULADA DE GASTOS A MAYO DE 2020  PARTIDA 15. CAPÍTULO 01. PROGRAMA 01: SUBSECRETARÍA DEL TRABAJO</vt:lpstr>
      <vt:lpstr>EJECUCIÓN ACUMULADA DE GASTOS A MAYO DE 2020  PARTIDA 15. CAPÍTULO 01. PROGRAMA 03: PROEMPLEO</vt:lpstr>
      <vt:lpstr>EJECUCIÓN ACUMULADA DE GASTOS A MAYO DE 2020  PARTIDA 15. CAPÍTULO 02. PROGRAMA 01: DIRECCIÓN DEL TRABAJO</vt:lpstr>
      <vt:lpstr>EJECUCIÓN ACUMULADA DE GASTOS A MAYO DE 2020  PARTIDA 15. CAPÍTULO 03. PROGRAMA 01: SUBSECRETARÍA DE PREVISIÓN SOCIAL</vt:lpstr>
      <vt:lpstr>EJECUCIÓN ACUMULADA DE GASTOS A MAYO DE 2020  PARTIDA 15. CAPÍTULO 04. PROGRAMA 01: DIRECCIÓN DE CRÉDITO PRENDARIO</vt:lpstr>
      <vt:lpstr>EJECUCIÓN ACUMULADA DE GASTOS A MAYO DE 2020  PARTIDA 15. CAPÍTULO 05. PROGRAMA 01: SERVICIO NACIONAL DE CAPACITACIÓN Y EMPLEO</vt:lpstr>
      <vt:lpstr>EJECUCIÓN ACUMULADA DE GASTOS A MAYO DE 2020  PARTIDA 15. CAPÍTULO 05. PROGRAMA 01: SERVICIO NACIONAL DE CPACITACIÓN Y EMPLEO</vt:lpstr>
      <vt:lpstr>EJECUCIÓN ACUMULADA DE GASTOS A MAYO DE 2020  PARTIDA 15. CAPÍTULO 06. PROGRAMA 01: SUPERINTENDENCIA DE SEGURIDAD SOCIAL</vt:lpstr>
      <vt:lpstr>EJECUCIÓN ACUMULADA DE GASTOS A MAYO DE 2020  PARTIDA 15. CAPÍTULO 07. PROGRAMA 01: SUPERINTENDENCIA DE PENSIONES</vt:lpstr>
      <vt:lpstr>EJECUCIÓN ACUMULADA DE GASTOS A MAYO DE 2020  PARTIDA 15. CAPÍTULO 09. PROGRAMA 01: INSTITUTO DE PREVISIÓN SOCIAL</vt:lpstr>
      <vt:lpstr>EJECUCIÓN ACUMULADA DE GASTOS A MAYO DE 2020  PARTIDA 15. CAPÍTULO 09. PROGRAMA 01: INSTITUTO DE PREVISIÓN SOCIAL</vt:lpstr>
      <vt:lpstr>EJECUCIÓN ACUMULADA DE GASTOS A MAYO DE 2020  PARTIDA 15. CAPÍTULO 10. PROGRAMA 01: INSTITUTO  DE SEGURIDAD LABORAL  </vt:lpstr>
      <vt:lpstr>EJECUCIÓN ACUMULADA DE GASTOS A MAYO DE 2020  PARTIDA 15. CAPÍTULO 13. PROGRAMA 01: CAJA DE PREVISIÓN DE LA DEFENSA NACIONAL</vt:lpstr>
      <vt:lpstr>EJECUCIÓN ACUMULADA DE GASTOS A MAYO DE 2020  PARTIDA 15. CAPÍTULO 13. PROGRAMA 01: CAJA DE PREVISIÓN DE LA DEFENSA NACIONAL</vt:lpstr>
      <vt:lpstr>EJECUCIÓN ACUMULADA DE GASTOS A MAYO DE 2020  PARTIDA 15. CAPÍTULO 13. PROGRAMA 02: FONDO DE MEDICINA CURATIVA</vt:lpstr>
      <vt:lpstr>EJECUCIÓN ACUMULADA DE GASTOS A MAYO DE 2020  PARTIDA 15. CAPÍTULO 14. PROGRAMA 01: DIRECCIÓN DE PREVISIÓN DE CARABINEROS DE CHILE</vt:lpstr>
      <vt:lpstr>EJECUCIÓN ACUMULADA DE GASTOS A MAYO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31</cp:revision>
  <dcterms:created xsi:type="dcterms:W3CDTF">2020-01-06T19:24:32Z</dcterms:created>
  <dcterms:modified xsi:type="dcterms:W3CDTF">2020-07-28T19:56:55Z</dcterms:modified>
</cp:coreProperties>
</file>