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38-46B1-BCCA-4A9D0FE3B8B0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38-46B1-BCCA-4A9D0FE3B8B0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38-46B1-BCCA-4A9D0FE3B8B0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38-46B1-BCCA-4A9D0FE3B8B0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38-46B1-BCCA-4A9D0FE3B8B0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38-46B1-BCCA-4A9D0FE3B8B0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38-46B1-BCCA-4A9D0FE3B8B0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38-46B1-BCCA-4A9D0FE3B8B0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38-46B1-BCCA-4A9D0FE3B8B0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38-46B1-BCCA-4A9D0FE3B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14'!$D$22:$H$22</c:f>
              <c:numCache>
                <c:formatCode>0.0%</c:formatCode>
                <c:ptCount val="5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C38-46B1-BCCA-4A9D0FE3B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B-47EF-9B84-1A4AC4039D03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5B-47EF-9B84-1A4AC4039D03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5B-47EF-9B84-1A4AC4039D03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5B-47EF-9B84-1A4AC4039D03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5B-47EF-9B84-1A4AC4039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14'!$D$29:$H$29</c:f>
              <c:numCache>
                <c:formatCode>0.0%</c:formatCode>
                <c:ptCount val="5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5B-47EF-9B84-1A4AC4039D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C6B086-5ABA-4A46-84D8-83B3A0282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04938"/>
              </p:ext>
            </p:extLst>
          </p:nvPr>
        </p:nvGraphicFramePr>
        <p:xfrm>
          <a:off x="541050" y="1824521"/>
          <a:ext cx="8013865" cy="3096657"/>
        </p:xfrm>
        <a:graphic>
          <a:graphicData uri="http://schemas.openxmlformats.org/drawingml/2006/table">
            <a:tbl>
              <a:tblPr/>
              <a:tblGrid>
                <a:gridCol w="259432">
                  <a:extLst>
                    <a:ext uri="{9D8B030D-6E8A-4147-A177-3AD203B41FA5}">
                      <a16:colId xmlns:a16="http://schemas.microsoft.com/office/drawing/2014/main" val="2428880817"/>
                    </a:ext>
                  </a:extLst>
                </a:gridCol>
                <a:gridCol w="259432">
                  <a:extLst>
                    <a:ext uri="{9D8B030D-6E8A-4147-A177-3AD203B41FA5}">
                      <a16:colId xmlns:a16="http://schemas.microsoft.com/office/drawing/2014/main" val="19688319"/>
                    </a:ext>
                  </a:extLst>
                </a:gridCol>
                <a:gridCol w="259432">
                  <a:extLst>
                    <a:ext uri="{9D8B030D-6E8A-4147-A177-3AD203B41FA5}">
                      <a16:colId xmlns:a16="http://schemas.microsoft.com/office/drawing/2014/main" val="195126691"/>
                    </a:ext>
                  </a:extLst>
                </a:gridCol>
                <a:gridCol w="3198801">
                  <a:extLst>
                    <a:ext uri="{9D8B030D-6E8A-4147-A177-3AD203B41FA5}">
                      <a16:colId xmlns:a16="http://schemas.microsoft.com/office/drawing/2014/main" val="648834355"/>
                    </a:ext>
                  </a:extLst>
                </a:gridCol>
                <a:gridCol w="695279">
                  <a:extLst>
                    <a:ext uri="{9D8B030D-6E8A-4147-A177-3AD203B41FA5}">
                      <a16:colId xmlns:a16="http://schemas.microsoft.com/office/drawing/2014/main" val="1244086789"/>
                    </a:ext>
                  </a:extLst>
                </a:gridCol>
                <a:gridCol w="695279">
                  <a:extLst>
                    <a:ext uri="{9D8B030D-6E8A-4147-A177-3AD203B41FA5}">
                      <a16:colId xmlns:a16="http://schemas.microsoft.com/office/drawing/2014/main" val="1946402870"/>
                    </a:ext>
                  </a:extLst>
                </a:gridCol>
                <a:gridCol w="695279">
                  <a:extLst>
                    <a:ext uri="{9D8B030D-6E8A-4147-A177-3AD203B41FA5}">
                      <a16:colId xmlns:a16="http://schemas.microsoft.com/office/drawing/2014/main" val="1036372171"/>
                    </a:ext>
                  </a:extLst>
                </a:gridCol>
                <a:gridCol w="695279">
                  <a:extLst>
                    <a:ext uri="{9D8B030D-6E8A-4147-A177-3AD203B41FA5}">
                      <a16:colId xmlns:a16="http://schemas.microsoft.com/office/drawing/2014/main" val="3042438967"/>
                    </a:ext>
                  </a:extLst>
                </a:gridCol>
                <a:gridCol w="633015">
                  <a:extLst>
                    <a:ext uri="{9D8B030D-6E8A-4147-A177-3AD203B41FA5}">
                      <a16:colId xmlns:a16="http://schemas.microsoft.com/office/drawing/2014/main" val="1165639046"/>
                    </a:ext>
                  </a:extLst>
                </a:gridCol>
                <a:gridCol w="622637">
                  <a:extLst>
                    <a:ext uri="{9D8B030D-6E8A-4147-A177-3AD203B41FA5}">
                      <a16:colId xmlns:a16="http://schemas.microsoft.com/office/drawing/2014/main" val="861571031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996766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1803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7.741.934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0041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7.741.934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442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0321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6.096.194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18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990.097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038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7278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98181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700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969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663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722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072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1508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06038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5913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0807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63321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607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6940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33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26637B-F185-41A0-9661-EC61E8538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89771"/>
              </p:ext>
            </p:extLst>
          </p:nvPr>
        </p:nvGraphicFramePr>
        <p:xfrm>
          <a:off x="576385" y="1991015"/>
          <a:ext cx="8028062" cy="185351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82840757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32427412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715708682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27286089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8834427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1466723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5266330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975057668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3436123896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112826535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2665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1853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49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1.080.612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551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167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362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216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494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2639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871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026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198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095422"/>
              </p:ext>
            </p:extLst>
          </p:nvPr>
        </p:nvGraphicFramePr>
        <p:xfrm>
          <a:off x="1260000" y="1844824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970739"/>
              </p:ext>
            </p:extLst>
          </p:nvPr>
        </p:nvGraphicFramePr>
        <p:xfrm>
          <a:off x="1260000" y="1772816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EBC194-5B75-4C8E-AF6A-6B1A9AC95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7033"/>
              </p:ext>
            </p:extLst>
          </p:nvPr>
        </p:nvGraphicFramePr>
        <p:xfrm>
          <a:off x="569501" y="184835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431118838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100918372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8744459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8248352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30216694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5726708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9181495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775397761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474644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13747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44.523.338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20.473.341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91820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17.725.852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-263.492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7.138.217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65391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4.214.961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-954.117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883.886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2904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57906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39272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3.566.504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3692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1396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-248.185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46904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7503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6244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28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43C69F-BE6A-4CFA-8D0A-0E6B543E7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84823"/>
              </p:ext>
            </p:extLst>
          </p:nvPr>
        </p:nvGraphicFramePr>
        <p:xfrm>
          <a:off x="534947" y="1844823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1568059367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652522673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3375868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95585914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2468249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13023595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934986594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3743245542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340986622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102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626668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44.523.338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20.473.341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13032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4.894.544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53328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873.083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7777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25.301.359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13.441.903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11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3.470.872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-92.108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1.263.811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30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C89B51-0949-4A2A-ABC7-3105D48EF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66786"/>
              </p:ext>
            </p:extLst>
          </p:nvPr>
        </p:nvGraphicFramePr>
        <p:xfrm>
          <a:off x="568647" y="1775726"/>
          <a:ext cx="7981007" cy="2502764"/>
        </p:xfrm>
        <a:graphic>
          <a:graphicData uri="http://schemas.openxmlformats.org/drawingml/2006/table">
            <a:tbl>
              <a:tblPr/>
              <a:tblGrid>
                <a:gridCol w="267460">
                  <a:extLst>
                    <a:ext uri="{9D8B030D-6E8A-4147-A177-3AD203B41FA5}">
                      <a16:colId xmlns:a16="http://schemas.microsoft.com/office/drawing/2014/main" val="2294932419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3194822598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2834583817"/>
                    </a:ext>
                  </a:extLst>
                </a:gridCol>
                <a:gridCol w="3016949">
                  <a:extLst>
                    <a:ext uri="{9D8B030D-6E8A-4147-A177-3AD203B41FA5}">
                      <a16:colId xmlns:a16="http://schemas.microsoft.com/office/drawing/2014/main" val="3332143280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533818325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1348008021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174759664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4192408446"/>
                    </a:ext>
                  </a:extLst>
                </a:gridCol>
                <a:gridCol w="652602">
                  <a:extLst>
                    <a:ext uri="{9D8B030D-6E8A-4147-A177-3AD203B41FA5}">
                      <a16:colId xmlns:a16="http://schemas.microsoft.com/office/drawing/2014/main" val="2792713313"/>
                    </a:ext>
                  </a:extLst>
                </a:gridCol>
                <a:gridCol w="641904">
                  <a:extLst>
                    <a:ext uri="{9D8B030D-6E8A-4147-A177-3AD203B41FA5}">
                      <a16:colId xmlns:a16="http://schemas.microsoft.com/office/drawing/2014/main" val="36196708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18258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2375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4.894.544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991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578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088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565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651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76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42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987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92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851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2086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8086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901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90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031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709A2B-8516-42E6-BC72-EEEE36564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638818"/>
              </p:ext>
            </p:extLst>
          </p:nvPr>
        </p:nvGraphicFramePr>
        <p:xfrm>
          <a:off x="566188" y="1802039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6777063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853504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1994326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9865684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884819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566437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035960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144104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563660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539694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51233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9577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873.083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18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166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9092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2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58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21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3270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7486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97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372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628494-BC7B-4F21-B80D-FD670D89F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74803"/>
              </p:ext>
            </p:extLst>
          </p:nvPr>
        </p:nvGraphicFramePr>
        <p:xfrm>
          <a:off x="557675" y="1821477"/>
          <a:ext cx="8096176" cy="2868812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2886929151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1833072669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2149408023"/>
                    </a:ext>
                  </a:extLst>
                </a:gridCol>
                <a:gridCol w="3231658">
                  <a:extLst>
                    <a:ext uri="{9D8B030D-6E8A-4147-A177-3AD203B41FA5}">
                      <a16:colId xmlns:a16="http://schemas.microsoft.com/office/drawing/2014/main" val="221941537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49533139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53230592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686313325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038559636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571232518"/>
                    </a:ext>
                  </a:extLst>
                </a:gridCol>
                <a:gridCol w="629033">
                  <a:extLst>
                    <a:ext uri="{9D8B030D-6E8A-4147-A177-3AD203B41FA5}">
                      <a16:colId xmlns:a16="http://schemas.microsoft.com/office/drawing/2014/main" val="2553907615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594096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837901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25.301.359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13.441.903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41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4.378.660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1.760.216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25183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812.159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136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712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8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1119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25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904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66710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082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3.566.470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365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3.566.470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225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8457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7316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8458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11122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2932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1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1967</Words>
  <Application>Microsoft Office PowerPoint</Application>
  <PresentationFormat>Presentación en pantalla (4:3)</PresentationFormat>
  <Paragraphs>1019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MAYO DE 2020  PARTIDA 14 MINISTERIO DE BIENES NACIONALES</vt:lpstr>
      <vt:lpstr>EJECUCIÓN ACUMULADA DE GASTOS A MAYO DE 2020  PARTIDA 14 RESUMEN POR CAPÍTULOS</vt:lpstr>
      <vt:lpstr>EJECUCIÓN ACUMULADA DE GASTOS A MAYO DE 2020  PARTIDA 14. CAPÍTULO 01. PROGRAMA 01: SUBSECRETARÍA DE BIENES NACIONALES </vt:lpstr>
      <vt:lpstr>EJECUCIÓN ACUMULADA DE GASTOS A MAYO DE 2020  PARTIDA 14. CAPÍTULO 01. PROGRAMA 03: REGULARIZACIÓN DE LA PROPIEDAD RAÍZ</vt:lpstr>
      <vt:lpstr>EJECUCIÓN ACUMULADA DE GASTOS A MAYO DE 2020  PARTIDA 14. CAPÍTULO 01. PROGRAMA 04: ADMINISTRACIÓN DE BIENES</vt:lpstr>
      <vt:lpstr>EJECUCIÓN ACUMULADA DE GASTOS A MAYO DE 2020  PARTIDA 14. CAPÍTULO 01. PROGRAMA 04: ADMINISTRACIÓN DE BIENES</vt:lpstr>
      <vt:lpstr>EJECUCIÓN ACUMULADA DE GASTOS A MAYO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249</cp:revision>
  <cp:lastPrinted>2019-10-14T13:03:08Z</cp:lastPrinted>
  <dcterms:created xsi:type="dcterms:W3CDTF">2016-06-23T13:38:47Z</dcterms:created>
  <dcterms:modified xsi:type="dcterms:W3CDTF">2020-07-07T01:55:03Z</dcterms:modified>
</cp:coreProperties>
</file>