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86" d="100"/>
          <a:sy n="86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69755475480818"/>
          <c:y val="0.29608631055729684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17E-4C17-A2F1-63C3B09C20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17E-4C17-A2F1-63C3B09C20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17E-4C17-A2F1-63C3B09C20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17E-4C17-A2F1-63C3B09C208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'[11.xlsx]Partida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'[11.xlsx]Partida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182363696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8B-4D05-9F53-3E6DA974E2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0"/>
          <c:y val="0.73139895451919168"/>
          <c:w val="0.56067658209390492"/>
          <c:h val="0.268600929641229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11'!$D$37:$O$37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0.13143714500000001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11'!$C$39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11'!$D$39:$H$39</c:f>
              <c:numCache>
                <c:formatCode>0.0%</c:formatCode>
                <c:ptCount val="5"/>
                <c:pt idx="0">
                  <c:v>0.11344408621831911</c:v>
                </c:pt>
                <c:pt idx="1">
                  <c:v>7.1258636761822147E-2</c:v>
                </c:pt>
                <c:pt idx="2">
                  <c:v>8.101495376165152E-2</c:v>
                </c:pt>
                <c:pt idx="3">
                  <c:v>7.2550963829924819E-2</c:v>
                </c:pt>
                <c:pt idx="4">
                  <c:v>6.5717018262963417E-2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09839520"/>
        <c:axId val="309839128"/>
      </c:barChart>
      <c:catAx>
        <c:axId val="30983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09839128"/>
        <c:crosses val="autoZero"/>
        <c:auto val="0"/>
        <c:lblAlgn val="ctr"/>
        <c:lblOffset val="100"/>
        <c:noMultiLvlLbl val="0"/>
      </c:catAx>
      <c:valAx>
        <c:axId val="30983912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09839520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egendEntry>
        <c:idx val="2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11'!$D$33:$O$33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3209876543209888E-2"/>
                  <c:y val="-3.3435442670182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1666666666666664E-2"/>
                  <c:y val="-3.9514614064761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7098765432098797E-2"/>
                  <c:y val="-3.9514614064761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615801497035093E-2"/>
                      <c:h val="4.621702019601259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5.5555555555555552E-2"/>
                  <c:y val="-4.5593785459340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4753086419753146E-2"/>
                  <c:y val="-5.471254255120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11'!$D$35:$H$35</c:f>
              <c:numCache>
                <c:formatCode>0.0%</c:formatCode>
                <c:ptCount val="5"/>
                <c:pt idx="0">
                  <c:v>0.11344408621831911</c:v>
                </c:pt>
                <c:pt idx="1">
                  <c:v>0.18469114178721979</c:v>
                </c:pt>
                <c:pt idx="2">
                  <c:v>0.26570225875494541</c:v>
                </c:pt>
                <c:pt idx="3">
                  <c:v>0.33985676412829485</c:v>
                </c:pt>
                <c:pt idx="4">
                  <c:v>0.40557378239125824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9840304"/>
        <c:axId val="309840696"/>
      </c:lineChart>
      <c:catAx>
        <c:axId val="30984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09840696"/>
        <c:crosses val="autoZero"/>
        <c:auto val="1"/>
        <c:lblAlgn val="ctr"/>
        <c:lblOffset val="100"/>
        <c:tickLblSkip val="1"/>
        <c:noMultiLvlLbl val="0"/>
      </c:catAx>
      <c:valAx>
        <c:axId val="30984069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098403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900"/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sz="900"/>
            </a:pPr>
            <a:endParaRPr lang="es-CL"/>
          </a:p>
        </c:txPr>
      </c:legendEntry>
      <c:legendEntry>
        <c:idx val="2"/>
        <c:txPr>
          <a:bodyPr/>
          <a:lstStyle/>
          <a:p>
            <a:pPr>
              <a:defRPr sz="900"/>
            </a:pPr>
            <a:endParaRPr lang="es-CL"/>
          </a:p>
        </c:txPr>
      </c:legendEntry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MAYO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32058"/>
              </p:ext>
            </p:extLst>
          </p:nvPr>
        </p:nvGraphicFramePr>
        <p:xfrm>
          <a:off x="539554" y="2110350"/>
          <a:ext cx="7920877" cy="3190858"/>
        </p:xfrm>
        <a:graphic>
          <a:graphicData uri="http://schemas.openxmlformats.org/drawingml/2006/table">
            <a:tbl>
              <a:tblPr/>
              <a:tblGrid>
                <a:gridCol w="715104"/>
                <a:gridCol w="361200"/>
                <a:gridCol w="361200"/>
                <a:gridCol w="2729074"/>
                <a:gridCol w="715104"/>
                <a:gridCol w="715104"/>
                <a:gridCol w="689565"/>
                <a:gridCol w="817263"/>
                <a:gridCol w="817263"/>
              </a:tblGrid>
              <a:tr h="1736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18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9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77.392.864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42.668.400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44.055.914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43.640.944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-414.970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16.990.111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27.273.456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26.771.733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-501.723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9.003.500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1.263.919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1.165.223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632.303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-19.414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-35.458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16.396.153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16.396.153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463161"/>
              </p:ext>
            </p:extLst>
          </p:nvPr>
        </p:nvGraphicFramePr>
        <p:xfrm>
          <a:off x="558188" y="1844339"/>
          <a:ext cx="7861912" cy="4207011"/>
        </p:xfrm>
        <a:graphic>
          <a:graphicData uri="http://schemas.openxmlformats.org/drawingml/2006/table">
            <a:tbl>
              <a:tblPr/>
              <a:tblGrid>
                <a:gridCol w="540295"/>
                <a:gridCol w="303916"/>
                <a:gridCol w="303916"/>
                <a:gridCol w="3674623"/>
                <a:gridCol w="543365"/>
                <a:gridCol w="543365"/>
                <a:gridCol w="577134"/>
                <a:gridCol w="687649"/>
                <a:gridCol w="687649"/>
              </a:tblGrid>
              <a:tr h="1721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72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9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5.446.618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-336.554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1.726.523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3.427.755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3.347.869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1.332.355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-109.470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248.054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68927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49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537624"/>
              </p:ext>
            </p:extLst>
          </p:nvPr>
        </p:nvGraphicFramePr>
        <p:xfrm>
          <a:off x="567448" y="1600344"/>
          <a:ext cx="7704856" cy="4468582"/>
        </p:xfrm>
        <a:graphic>
          <a:graphicData uri="http://schemas.openxmlformats.org/drawingml/2006/table">
            <a:tbl>
              <a:tblPr/>
              <a:tblGrid>
                <a:gridCol w="698943"/>
                <a:gridCol w="326394"/>
                <a:gridCol w="326394"/>
                <a:gridCol w="2799067"/>
                <a:gridCol w="702240"/>
                <a:gridCol w="702240"/>
                <a:gridCol w="672568"/>
                <a:gridCol w="738505"/>
                <a:gridCol w="738505"/>
              </a:tblGrid>
              <a:tr h="1521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58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9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387.235.498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-1.127.154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169.130.263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325.035.886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324.410.707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-625.179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140.086.146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55.469.962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55.469.962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21.798.277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24.569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24.569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4.898.315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4.898.315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6.096.395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31.340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31.340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197.425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197.425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1.449.670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734,3%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171.633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171.633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4.615.395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-4.615.395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1.449.670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2.762.006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4.615.385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-908.607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2.761.986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1.673.248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-1.673.238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1.171.273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1.156.673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560.840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233.705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-219.105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512.938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233.705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-279.233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160.466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644.515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359.057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-285.458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226.584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267.490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336.668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69.178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88.909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227.243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-1.008.146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84.881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564.036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553355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053838"/>
              </p:ext>
            </p:extLst>
          </p:nvPr>
        </p:nvGraphicFramePr>
        <p:xfrm>
          <a:off x="481467" y="2348883"/>
          <a:ext cx="8205335" cy="2880321"/>
        </p:xfrm>
        <a:graphic>
          <a:graphicData uri="http://schemas.openxmlformats.org/drawingml/2006/table">
            <a:tbl>
              <a:tblPr/>
              <a:tblGrid>
                <a:gridCol w="696306"/>
                <a:gridCol w="391673"/>
                <a:gridCol w="391673"/>
                <a:gridCol w="2816874"/>
                <a:gridCol w="696306"/>
                <a:gridCol w="696306"/>
                <a:gridCol w="743781"/>
                <a:gridCol w="886208"/>
                <a:gridCol w="886208"/>
              </a:tblGrid>
              <a:tr h="1873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37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58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082191"/>
              </p:ext>
            </p:extLst>
          </p:nvPr>
        </p:nvGraphicFramePr>
        <p:xfrm>
          <a:off x="627348" y="1811336"/>
          <a:ext cx="7920876" cy="4281959"/>
        </p:xfrm>
        <a:graphic>
          <a:graphicData uri="http://schemas.openxmlformats.org/drawingml/2006/table">
            <a:tbl>
              <a:tblPr/>
              <a:tblGrid>
                <a:gridCol w="712140"/>
                <a:gridCol w="332556"/>
                <a:gridCol w="332556"/>
                <a:gridCol w="2972849"/>
                <a:gridCol w="715499"/>
                <a:gridCol w="715499"/>
                <a:gridCol w="634879"/>
                <a:gridCol w="752449"/>
                <a:gridCol w="752449"/>
              </a:tblGrid>
              <a:tr h="1687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7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4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117.028.277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26.740.318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20.994.763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20.436.787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-557.976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40.990.805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39.677.761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-1.313.044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13.851.021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838.043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2.816.603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2.609.544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-207.059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-34.059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2.255.846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2.255.846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7" y="5949280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718494"/>
              </p:ext>
            </p:extLst>
          </p:nvPr>
        </p:nvGraphicFramePr>
        <p:xfrm>
          <a:off x="724994" y="1988842"/>
          <a:ext cx="7591421" cy="3801950"/>
        </p:xfrm>
        <a:graphic>
          <a:graphicData uri="http://schemas.openxmlformats.org/drawingml/2006/table">
            <a:tbl>
              <a:tblPr/>
              <a:tblGrid>
                <a:gridCol w="699538"/>
                <a:gridCol w="353338"/>
                <a:gridCol w="353338"/>
                <a:gridCol w="2516199"/>
                <a:gridCol w="699538"/>
                <a:gridCol w="699538"/>
                <a:gridCol w="670986"/>
                <a:gridCol w="799473"/>
                <a:gridCol w="799473"/>
              </a:tblGrid>
              <a:tr h="1778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47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4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77.762.568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32.947.298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30.732.069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30.699.628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-32.441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12.512.072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36.925.416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36.527.641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-397.775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11.345.462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-371.170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-49.721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648.472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-76.162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-35.355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8.691.117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8.622.970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8.691.117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8.622.970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418411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890319"/>
              </p:ext>
            </p:extLst>
          </p:nvPr>
        </p:nvGraphicFramePr>
        <p:xfrm>
          <a:off x="611559" y="1431333"/>
          <a:ext cx="7704858" cy="4925009"/>
        </p:xfrm>
        <a:graphic>
          <a:graphicData uri="http://schemas.openxmlformats.org/drawingml/2006/table">
            <a:tbl>
              <a:tblPr/>
              <a:tblGrid>
                <a:gridCol w="809766"/>
                <a:gridCol w="299129"/>
                <a:gridCol w="299129"/>
                <a:gridCol w="2175490"/>
                <a:gridCol w="809766"/>
                <a:gridCol w="809766"/>
                <a:gridCol w="809766"/>
                <a:gridCol w="846023"/>
                <a:gridCol w="846023"/>
              </a:tblGrid>
              <a:tr h="1347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38" marR="7438" marT="7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38" marR="7438" marT="7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25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7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237.940.772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6.077.371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102.953.179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196.209.496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194.828.449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-1.381.047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83.349.680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29.553.839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29.030.395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-523.444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7.417.763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4.011.151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4.011.151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3.750.756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611.807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611.541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1.769.719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1.769.719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1.625.453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359.805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1.212.125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1.212.125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1.212.125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136.513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136.513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9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1.513.506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1.513.506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1.587.891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1.273.374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-314.517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148.330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436.330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467.281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30.951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38.052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-11.416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526.217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226.337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-299.880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524.104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366.873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-157.231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-5.244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45.708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174.011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128.303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142.015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64.973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64.973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220.171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220.171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8.001.506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4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8.001.506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805264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064787"/>
              </p:ext>
            </p:extLst>
          </p:nvPr>
        </p:nvGraphicFramePr>
        <p:xfrm>
          <a:off x="611559" y="2204870"/>
          <a:ext cx="7776866" cy="3348999"/>
        </p:xfrm>
        <a:graphic>
          <a:graphicData uri="http://schemas.openxmlformats.org/drawingml/2006/table">
            <a:tbl>
              <a:tblPr/>
              <a:tblGrid>
                <a:gridCol w="649962"/>
                <a:gridCol w="374106"/>
                <a:gridCol w="374106"/>
                <a:gridCol w="2705653"/>
                <a:gridCol w="649962"/>
                <a:gridCol w="649962"/>
                <a:gridCol w="710423"/>
                <a:gridCol w="831346"/>
                <a:gridCol w="831346"/>
              </a:tblGrid>
              <a:tr h="1643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33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57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3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583236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8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11766"/>
              </p:ext>
            </p:extLst>
          </p:nvPr>
        </p:nvGraphicFramePr>
        <p:xfrm>
          <a:off x="755575" y="2102792"/>
          <a:ext cx="7776867" cy="3646268"/>
        </p:xfrm>
        <a:graphic>
          <a:graphicData uri="http://schemas.openxmlformats.org/drawingml/2006/table">
            <a:tbl>
              <a:tblPr/>
              <a:tblGrid>
                <a:gridCol w="708961"/>
                <a:gridCol w="358098"/>
                <a:gridCol w="358098"/>
                <a:gridCol w="2633282"/>
                <a:gridCol w="708961"/>
                <a:gridCol w="708961"/>
                <a:gridCol w="680024"/>
                <a:gridCol w="810241"/>
                <a:gridCol w="810241"/>
              </a:tblGrid>
              <a:tr h="1789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80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8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38.430.288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-344.164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17.419.483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16.228.270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-95.033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6.441.921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18.909.291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18.692.410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4.677.281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-30.933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298953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499733"/>
              </p:ext>
            </p:extLst>
          </p:nvPr>
        </p:nvGraphicFramePr>
        <p:xfrm>
          <a:off x="467544" y="1593885"/>
          <a:ext cx="8280921" cy="4583085"/>
        </p:xfrm>
        <a:graphic>
          <a:graphicData uri="http://schemas.openxmlformats.org/drawingml/2006/table">
            <a:tbl>
              <a:tblPr/>
              <a:tblGrid>
                <a:gridCol w="581117"/>
                <a:gridCol w="326878"/>
                <a:gridCol w="326878"/>
                <a:gridCol w="3777263"/>
                <a:gridCol w="584419"/>
                <a:gridCol w="584419"/>
                <a:gridCol w="620739"/>
                <a:gridCol w="739604"/>
                <a:gridCol w="739604"/>
              </a:tblGrid>
              <a:tr h="1437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32" marR="8532" marT="85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32" marR="8532" marT="85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03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7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7.314.192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-86.856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2.153.471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1.614.853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1.563.483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-51.370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619.849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1.770.995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1.756.391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-14.604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303.423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3.922.325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3.862.325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1.045.920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203.978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-60.000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203.978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2.328.075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2.328.075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829.961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2.267.620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2.267.620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769.506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210.083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210.083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202.406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202.406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0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3.861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3.861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3.816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84.667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39.243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39.243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9.927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39.119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747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021" y="6232298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946089"/>
              </p:ext>
            </p:extLst>
          </p:nvPr>
        </p:nvGraphicFramePr>
        <p:xfrm>
          <a:off x="611559" y="1783749"/>
          <a:ext cx="7920880" cy="4448551"/>
        </p:xfrm>
        <a:graphic>
          <a:graphicData uri="http://schemas.openxmlformats.org/drawingml/2006/table">
            <a:tbl>
              <a:tblPr/>
              <a:tblGrid>
                <a:gridCol w="643914"/>
                <a:gridCol w="362202"/>
                <a:gridCol w="362202"/>
                <a:gridCol w="2930542"/>
                <a:gridCol w="647573"/>
                <a:gridCol w="647573"/>
                <a:gridCol w="687818"/>
                <a:gridCol w="819528"/>
                <a:gridCol w="819528"/>
              </a:tblGrid>
              <a:tr h="1621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65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8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4.246.955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2.651.263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1.085.623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1.276.523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285.249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601600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468863"/>
              </p:ext>
            </p:extLst>
          </p:nvPr>
        </p:nvGraphicFramePr>
        <p:xfrm>
          <a:off x="506019" y="2306796"/>
          <a:ext cx="8210798" cy="3570479"/>
        </p:xfrm>
        <a:graphic>
          <a:graphicData uri="http://schemas.openxmlformats.org/drawingml/2006/table">
            <a:tbl>
              <a:tblPr/>
              <a:tblGrid>
                <a:gridCol w="696099"/>
                <a:gridCol w="391555"/>
                <a:gridCol w="391555"/>
                <a:gridCol w="2816035"/>
                <a:gridCol w="700054"/>
                <a:gridCol w="700054"/>
                <a:gridCol w="743560"/>
                <a:gridCol w="885943"/>
                <a:gridCol w="885943"/>
              </a:tblGrid>
              <a:tr h="1670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15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2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5.724.479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-459.922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2.388.677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2.972.439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2.888.431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-84.008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1.172.597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727.626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4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-315.766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297.454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6600" y="1129210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070607"/>
              </p:ext>
            </p:extLst>
          </p:nvPr>
        </p:nvGraphicFramePr>
        <p:xfrm>
          <a:off x="466599" y="1453857"/>
          <a:ext cx="8210801" cy="4902492"/>
        </p:xfrm>
        <a:graphic>
          <a:graphicData uri="http://schemas.openxmlformats.org/drawingml/2006/table">
            <a:tbl>
              <a:tblPr/>
              <a:tblGrid>
                <a:gridCol w="807506"/>
                <a:gridCol w="344582"/>
                <a:gridCol w="344582"/>
                <a:gridCol w="2742735"/>
                <a:gridCol w="807506"/>
                <a:gridCol w="807506"/>
                <a:gridCol w="710050"/>
                <a:gridCol w="821426"/>
                <a:gridCol w="824908"/>
              </a:tblGrid>
              <a:tr h="1081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57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95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325.423.652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-5.442.812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108.829.866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121.999.569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116.879.036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-5.120.533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47.547.622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28.041.639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27.350.864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-690.775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6.361.088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319.837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87.188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232.649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1.647.351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376.056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376.056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12.481.216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12.481.216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11.816.409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1.103.789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1.103.789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438.982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11.377.427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11.377.427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11.377.427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606.857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606.857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124.675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90.353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90.353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124.675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13.023.428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10.520.337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-2.503.091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1.833.755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472.684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330.879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-141.805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677.253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474.077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-203.176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29.923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9.359.590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7.955.651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-1.403.939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1.655.062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1.490.859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994.728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-496.131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42.721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1.023.042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765.002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-258.040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86.713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36.171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36.171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50.879.782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50.879.782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6.278.623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6.218.383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6.218.383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60.240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60.240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8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2.864.335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2.871.587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2.864.335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643170"/>
              </p:ext>
            </p:extLst>
          </p:nvPr>
        </p:nvGraphicFramePr>
        <p:xfrm>
          <a:off x="621189" y="1988023"/>
          <a:ext cx="7936413" cy="3647431"/>
        </p:xfrm>
        <a:graphic>
          <a:graphicData uri="http://schemas.openxmlformats.org/drawingml/2006/table">
            <a:tbl>
              <a:tblPr/>
              <a:tblGrid>
                <a:gridCol w="672837"/>
                <a:gridCol w="378470"/>
                <a:gridCol w="378470"/>
                <a:gridCol w="2721930"/>
                <a:gridCol w="676660"/>
                <a:gridCol w="676660"/>
                <a:gridCol w="718712"/>
                <a:gridCol w="856337"/>
                <a:gridCol w="856337"/>
              </a:tblGrid>
              <a:tr h="1790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82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9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2.441.346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976.039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1" y="6042013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337993"/>
              </p:ext>
            </p:extLst>
          </p:nvPr>
        </p:nvGraphicFramePr>
        <p:xfrm>
          <a:off x="539551" y="1907650"/>
          <a:ext cx="8066780" cy="3951019"/>
        </p:xfrm>
        <a:graphic>
          <a:graphicData uri="http://schemas.openxmlformats.org/drawingml/2006/table">
            <a:tbl>
              <a:tblPr/>
              <a:tblGrid>
                <a:gridCol w="849135"/>
                <a:gridCol w="313672"/>
                <a:gridCol w="313672"/>
                <a:gridCol w="2268584"/>
                <a:gridCol w="849135"/>
                <a:gridCol w="849135"/>
                <a:gridCol w="849135"/>
                <a:gridCol w="887156"/>
                <a:gridCol w="887156"/>
              </a:tblGrid>
              <a:tr h="1620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64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13.366.982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-350.307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5.376.227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9.977.359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9.809.071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-168.288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3.816.126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2.170.604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2.108.145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1.083.613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-145.715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2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5694" y="5878747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128651"/>
              </p:ext>
            </p:extLst>
          </p:nvPr>
        </p:nvGraphicFramePr>
        <p:xfrm>
          <a:off x="565694" y="2046907"/>
          <a:ext cx="8032755" cy="3719361"/>
        </p:xfrm>
        <a:graphic>
          <a:graphicData uri="http://schemas.openxmlformats.org/drawingml/2006/table">
            <a:tbl>
              <a:tblPr/>
              <a:tblGrid>
                <a:gridCol w="604173"/>
                <a:gridCol w="339847"/>
                <a:gridCol w="339847"/>
                <a:gridCol w="2965941"/>
                <a:gridCol w="607606"/>
                <a:gridCol w="607606"/>
                <a:gridCol w="645367"/>
                <a:gridCol w="961184"/>
                <a:gridCol w="961184"/>
              </a:tblGrid>
              <a:tr h="2024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98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56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5.096.555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2.170.094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3.167.588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3.117.598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964.252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407.866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48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6331803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972615"/>
              </p:ext>
            </p:extLst>
          </p:nvPr>
        </p:nvGraphicFramePr>
        <p:xfrm>
          <a:off x="827583" y="1577990"/>
          <a:ext cx="7488833" cy="4598968"/>
        </p:xfrm>
        <a:graphic>
          <a:graphicData uri="http://schemas.openxmlformats.org/drawingml/2006/table">
            <a:tbl>
              <a:tblPr/>
              <a:tblGrid>
                <a:gridCol w="660138"/>
                <a:gridCol w="308273"/>
                <a:gridCol w="308273"/>
                <a:gridCol w="2793132"/>
                <a:gridCol w="660138"/>
                <a:gridCol w="660138"/>
                <a:gridCol w="625886"/>
                <a:gridCol w="734871"/>
                <a:gridCol w="737984"/>
              </a:tblGrid>
              <a:tr h="1337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97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5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10.931.831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-1.184.071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4.046.137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709.918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681.818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239.381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1.107.423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1.101.109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-6.314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278.855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10.111.859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8.989.425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-1.122.434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3.303.985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5.148.999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4.058.815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-1.090.184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1.847.082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217.053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-121.763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-11.095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1.096.935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955.559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-141.376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351.293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271.780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-79.513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3.361.766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2.625.329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-736.437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4.962.860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4.930.610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1.456.903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258.115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81.447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1.243.731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1.243.731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3.172.424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3.140.174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1.042.770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279.598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72.517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83.523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-25.057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101.013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Armada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9" y="6331418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2191" y="150222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830369"/>
              </p:ext>
            </p:extLst>
          </p:nvPr>
        </p:nvGraphicFramePr>
        <p:xfrm>
          <a:off x="432190" y="2008694"/>
          <a:ext cx="8205818" cy="3926175"/>
        </p:xfrm>
        <a:graphic>
          <a:graphicData uri="http://schemas.openxmlformats.org/drawingml/2006/table">
            <a:tbl>
              <a:tblPr/>
              <a:tblGrid>
                <a:gridCol w="639320"/>
                <a:gridCol w="359618"/>
                <a:gridCol w="359618"/>
                <a:gridCol w="3258351"/>
                <a:gridCol w="639320"/>
                <a:gridCol w="639320"/>
                <a:gridCol w="682911"/>
                <a:gridCol w="813680"/>
                <a:gridCol w="813680"/>
              </a:tblGrid>
              <a:tr h="1547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38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3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9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0091749"/>
              </p:ext>
            </p:extLst>
          </p:nvPr>
        </p:nvGraphicFramePr>
        <p:xfrm>
          <a:off x="467544" y="1847850"/>
          <a:ext cx="8229599" cy="4029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2149214"/>
              </p:ext>
            </p:extLst>
          </p:nvPr>
        </p:nvGraphicFramePr>
        <p:xfrm>
          <a:off x="467544" y="1843087"/>
          <a:ext cx="8229600" cy="4178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0745" y="5922661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703473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657055"/>
              </p:ext>
            </p:extLst>
          </p:nvPr>
        </p:nvGraphicFramePr>
        <p:xfrm>
          <a:off x="457200" y="2204866"/>
          <a:ext cx="8075239" cy="3550123"/>
        </p:xfrm>
        <a:graphic>
          <a:graphicData uri="http://schemas.openxmlformats.org/drawingml/2006/table">
            <a:tbl>
              <a:tblPr/>
              <a:tblGrid>
                <a:gridCol w="1026179"/>
                <a:gridCol w="2683853"/>
                <a:gridCol w="1018285"/>
                <a:gridCol w="978817"/>
                <a:gridCol w="805155"/>
                <a:gridCol w="836731"/>
                <a:gridCol w="726219"/>
              </a:tblGrid>
              <a:tr h="251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1686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14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1.882.785.627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1.871.720.937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-11.064.690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759.120.940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1.275.946.206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1.262.507.300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-13.438.906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534.284.605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309.390.189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-5.955.479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97.202.944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23.031.737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22.770.339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-261.398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15.840.309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17.747.953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28.697.635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24.200.326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-4.497.309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3.927.013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7.771.034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8.060.724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2.320.819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50.821.780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50.821.780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6.218.383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29.386.550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12.772.557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49.101.965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66124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379712"/>
              </p:ext>
            </p:extLst>
          </p:nvPr>
        </p:nvGraphicFramePr>
        <p:xfrm>
          <a:off x="457202" y="2701928"/>
          <a:ext cx="7931221" cy="2527276"/>
        </p:xfrm>
        <a:graphic>
          <a:graphicData uri="http://schemas.openxmlformats.org/drawingml/2006/table">
            <a:tbl>
              <a:tblPr/>
              <a:tblGrid>
                <a:gridCol w="733425"/>
                <a:gridCol w="3053094"/>
                <a:gridCol w="733425"/>
                <a:gridCol w="733425"/>
                <a:gridCol w="801650"/>
                <a:gridCol w="938101"/>
                <a:gridCol w="938101"/>
              </a:tblGrid>
              <a:tr h="20843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833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1199" y="583076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9" y="1449640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94979"/>
              </p:ext>
            </p:extLst>
          </p:nvPr>
        </p:nvGraphicFramePr>
        <p:xfrm>
          <a:off x="711199" y="2003186"/>
          <a:ext cx="7814821" cy="3667125"/>
        </p:xfrm>
        <a:graphic>
          <a:graphicData uri="http://schemas.openxmlformats.org/drawingml/2006/table">
            <a:tbl>
              <a:tblPr/>
              <a:tblGrid>
                <a:gridCol w="765947"/>
                <a:gridCol w="357683"/>
                <a:gridCol w="2716942"/>
                <a:gridCol w="765947"/>
                <a:gridCol w="809302"/>
                <a:gridCol w="809302"/>
                <a:gridCol w="794849"/>
                <a:gridCol w="794849"/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565.279.824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-6.462.649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247.479.268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77.392.864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42.668.400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1.726.523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-4.056.649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387.235.498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-1.127.154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169.130.263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117.028.277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26.740.318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77.762.568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32.947.298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-231.863.401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-38.774.452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-7.401.048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-4.406.235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-6.184.401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-330.866.464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-2.602.143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-13.717.289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-5.176.709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-12.115.902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593" y="6378807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5" y="1344483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053760"/>
              </p:ext>
            </p:extLst>
          </p:nvPr>
        </p:nvGraphicFramePr>
        <p:xfrm>
          <a:off x="482145" y="1681608"/>
          <a:ext cx="7474230" cy="4674741"/>
        </p:xfrm>
        <a:graphic>
          <a:graphicData uri="http://schemas.openxmlformats.org/drawingml/2006/table">
            <a:tbl>
              <a:tblPr/>
              <a:tblGrid>
                <a:gridCol w="843407"/>
                <a:gridCol w="311557"/>
                <a:gridCol w="311557"/>
                <a:gridCol w="2218665"/>
                <a:gridCol w="840261"/>
                <a:gridCol w="730115"/>
                <a:gridCol w="730115"/>
                <a:gridCol w="742703"/>
                <a:gridCol w="745850"/>
              </a:tblGrid>
              <a:tr h="1015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887" marR="5887" marT="5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887" marR="5887" marT="5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09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89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565.279.824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-6.462.649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247.479.268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495.070.607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490.397.704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-4.672.903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209.268.206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65.875.681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64.085.935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-1.789.746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19.827.957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195.008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195.008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5.370.011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5.370.011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7.572.882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61.245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61.245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1.755.703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1.755.703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4.698.720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1.403.043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1.403.043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4.403.042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313,8%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35.960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768.261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768.261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718.741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718.096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4.214.493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4.214.493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3.472.140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3.472.140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195.718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587.179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587.179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1.261.347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95.033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412.652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412.652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51.737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374.514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374.514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751.694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751.694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5.453.310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5.453.310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095139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546812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76535"/>
              </p:ext>
            </p:extLst>
          </p:nvPr>
        </p:nvGraphicFramePr>
        <p:xfrm>
          <a:off x="580299" y="1916832"/>
          <a:ext cx="7860249" cy="4104456"/>
        </p:xfrm>
        <a:graphic>
          <a:graphicData uri="http://schemas.openxmlformats.org/drawingml/2006/table">
            <a:tbl>
              <a:tblPr/>
              <a:tblGrid>
                <a:gridCol w="668296"/>
                <a:gridCol w="384659"/>
                <a:gridCol w="384659"/>
                <a:gridCol w="2645986"/>
                <a:gridCol w="668296"/>
                <a:gridCol w="668296"/>
                <a:gridCol w="730463"/>
                <a:gridCol w="854797"/>
                <a:gridCol w="854797"/>
              </a:tblGrid>
              <a:tr h="1738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22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1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5242</TotalTime>
  <Words>6965</Words>
  <Application>Microsoft Office PowerPoint</Application>
  <PresentationFormat>Presentación en pantalla (4:3)</PresentationFormat>
  <Paragraphs>4479</Paragraphs>
  <Slides>27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MAYO DE 2020 PARTIDA 11: MINISTERIO DE DEFENSA NACIONAL</vt:lpstr>
      <vt:lpstr>EJECUCIÓN ACUMULADA DE GASTOS A MAYO DE 2020  PARTIDA 11 MINISTERIO DE DEFENSA NACIONAL</vt:lpstr>
      <vt:lpstr>COMPORTAMIENTO DE LA EJECUCIÓN MENSUAL DE GASTOS A MAYO DE 2020 PARTIDA 11 MINISTERIO DE DEFENSA NACIONAL</vt:lpstr>
      <vt:lpstr>COMPORTAMIENTO DE LA EJECUCIÓN ACUMULADA DE GASTOS A MAYO DE 2020  PARTIDA 11 MINISTERIO DE DEFENSA NACIONAL</vt:lpstr>
      <vt:lpstr>EJECUCIÓN ACUMULADA DE GASTOS A MAYO DE 2020  PARTIDA 11 MINISTERIO DE DEFENSA NACIONAL</vt:lpstr>
      <vt:lpstr>EJECUCIÓN ACUMULADA DE GASTOS A MAYO DE 2020  PARTIDA 11 MINISTERIO DE DEFENSA NACIONAL</vt:lpstr>
      <vt:lpstr>EJECUCIÓN ACUMULADA DE GASTOS A MAYO DE 2020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375</cp:revision>
  <cp:lastPrinted>2019-05-13T15:36:27Z</cp:lastPrinted>
  <dcterms:created xsi:type="dcterms:W3CDTF">2016-06-23T13:38:47Z</dcterms:created>
  <dcterms:modified xsi:type="dcterms:W3CDTF">2020-09-15T23:40:54Z</dcterms:modified>
</cp:coreProperties>
</file>