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88269544568016E-2"/>
          <c:y val="0.17539527770400876"/>
          <c:w val="0.47989683828538954"/>
          <c:h val="0.590161316126494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10'!$C$51:$C$57</c:f>
              <c:strCache>
                <c:ptCount val="7"/>
                <c:pt idx="0">
                  <c:v>BIENES Y SERVICIOS DE CONSUMO</c:v>
                </c:pt>
                <c:pt idx="1">
                  <c:v>PRESTACIONES DE SEGURIDAD SOCIAL</c:v>
                </c:pt>
                <c:pt idx="2">
                  <c:v>TRANSFERENCIAS CORRIENTES</c:v>
                </c:pt>
                <c:pt idx="3">
                  <c:v>INTEGROS AL FISCO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PRÉSTAMOS</c:v>
                </c:pt>
              </c:strCache>
            </c:strRef>
          </c:cat>
          <c:val>
            <c:numRef>
              <c:f>'[10.xlsx]Partida 10'!$D$51:$D$57</c:f>
              <c:numCache>
                <c:formatCode>0.00%</c:formatCode>
                <c:ptCount val="7"/>
                <c:pt idx="0">
                  <c:v>0.4390499198522736</c:v>
                </c:pt>
                <c:pt idx="1">
                  <c:v>0.23026188971678055</c:v>
                </c:pt>
                <c:pt idx="2">
                  <c:v>4.2451098698525059E-4</c:v>
                </c:pt>
                <c:pt idx="3">
                  <c:v>0.27019392449448237</c:v>
                </c:pt>
                <c:pt idx="4">
                  <c:v>6.6180262894571865E-3</c:v>
                </c:pt>
                <c:pt idx="5">
                  <c:v>4.3880481031357832E-2</c:v>
                </c:pt>
                <c:pt idx="6">
                  <c:v>4.4927237847604609E-4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8736184"/>
        <c:axId val="308739320"/>
      </c:barChart>
      <c:catAx>
        <c:axId val="30873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8739320"/>
        <c:crosses val="autoZero"/>
        <c:auto val="1"/>
        <c:lblAlgn val="ctr"/>
        <c:lblOffset val="100"/>
        <c:noMultiLvlLbl val="0"/>
      </c:catAx>
      <c:valAx>
        <c:axId val="3087393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30873618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10'!$D$28:$H$28</c:f>
              <c:numCache>
                <c:formatCode>0.0%</c:formatCode>
                <c:ptCount val="5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513080"/>
        <c:axId val="463514256"/>
      </c:barChart>
      <c:catAx>
        <c:axId val="46351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514256"/>
        <c:crosses val="autoZero"/>
        <c:auto val="1"/>
        <c:lblAlgn val="ctr"/>
        <c:lblOffset val="100"/>
        <c:noMultiLvlLbl val="0"/>
      </c:catAx>
      <c:valAx>
        <c:axId val="46351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63513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172222849484815E-2"/>
                  <c:y val="-2.6334315167839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406667419381791E-2"/>
                  <c:y val="-2.6334315167839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41111989278746E-2"/>
                  <c:y val="-1.64589469798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2388970433024E-2"/>
                  <c:y val="-2.6334315167839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199723131753015E-2"/>
                  <c:y val="-2.3042525771859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10'!$D$22:$H$22</c:f>
              <c:numCache>
                <c:formatCode>0.0%</c:formatCode>
                <c:ptCount val="5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274872"/>
        <c:axId val="454270952"/>
      </c:lineChart>
      <c:catAx>
        <c:axId val="45427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270952"/>
        <c:crosses val="autoZero"/>
        <c:auto val="1"/>
        <c:lblAlgn val="ctr"/>
        <c:lblOffset val="100"/>
        <c:noMultiLvlLbl val="0"/>
      </c:catAx>
      <c:valAx>
        <c:axId val="45427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4274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16-09-2020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012" y="595675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03461"/>
              </p:ext>
            </p:extLst>
          </p:nvPr>
        </p:nvGraphicFramePr>
        <p:xfrm>
          <a:off x="482599" y="1916841"/>
          <a:ext cx="8178802" cy="4005437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732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0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166.850.036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63.066.496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57.572.916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24.536.169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89.427.800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25.256.069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4.035.995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9.198.495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18" y="547779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00811"/>
              </p:ext>
            </p:extLst>
          </p:nvPr>
        </p:nvGraphicFramePr>
        <p:xfrm>
          <a:off x="386224" y="1714446"/>
          <a:ext cx="8300577" cy="3586769"/>
        </p:xfrm>
        <a:graphic>
          <a:graphicData uri="http://schemas.openxmlformats.org/drawingml/2006/table">
            <a:tbl>
              <a:tblPr/>
              <a:tblGrid>
                <a:gridCol w="811289"/>
                <a:gridCol w="299693"/>
                <a:gridCol w="299693"/>
                <a:gridCol w="2167474"/>
                <a:gridCol w="811289"/>
                <a:gridCol w="811289"/>
                <a:gridCol w="811289"/>
                <a:gridCol w="811289"/>
                <a:gridCol w="738636"/>
                <a:gridCol w="738636"/>
              </a:tblGrid>
              <a:tr h="169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99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17.722.108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30.206.339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-1.652.903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12.310.985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-862.719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091" y="581196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40260"/>
              </p:ext>
            </p:extLst>
          </p:nvPr>
        </p:nvGraphicFramePr>
        <p:xfrm>
          <a:off x="446334" y="1717130"/>
          <a:ext cx="8178802" cy="3915568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66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0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435.313.559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175.514.153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337.660.644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139.945.147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86.557.243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-793.797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31.078.905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4.797.909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-2.056.247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43981"/>
              </p:ext>
            </p:extLst>
          </p:nvPr>
        </p:nvGraphicFramePr>
        <p:xfrm>
          <a:off x="405026" y="1860192"/>
          <a:ext cx="8229599" cy="4145965"/>
        </p:xfrm>
        <a:graphic>
          <a:graphicData uri="http://schemas.openxmlformats.org/drawingml/2006/table">
            <a:tbl>
              <a:tblPr/>
              <a:tblGrid>
                <a:gridCol w="754544"/>
                <a:gridCol w="278731"/>
                <a:gridCol w="278731"/>
                <a:gridCol w="2525471"/>
                <a:gridCol w="754544"/>
                <a:gridCol w="754544"/>
                <a:gridCol w="754544"/>
                <a:gridCol w="754544"/>
                <a:gridCol w="686973"/>
                <a:gridCol w="686973"/>
              </a:tblGrid>
              <a:tr h="1758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85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43.200.990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14.679.583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25.027.525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322.190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9.640.322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10.611.773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-31.082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4.038.682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7.433.132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-387.551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320.314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721.397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-215.790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379.376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-56.600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1.539.188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300.780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669.446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-84.380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73.532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128.560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868" y="530120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34613"/>
              </p:ext>
            </p:extLst>
          </p:nvPr>
        </p:nvGraphicFramePr>
        <p:xfrm>
          <a:off x="446334" y="1675256"/>
          <a:ext cx="8178802" cy="3049884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891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92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-499.575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733256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12831"/>
              </p:ext>
            </p:extLst>
          </p:nvPr>
        </p:nvGraphicFramePr>
        <p:xfrm>
          <a:off x="483611" y="1779424"/>
          <a:ext cx="8178802" cy="3737812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769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18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9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275.122.723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106.554.395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3.688.588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255.292.645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93.191.027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255.292.645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93.191.027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229.910.345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-4.009.560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6.763.191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16" y="5965013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407564"/>
              </p:ext>
            </p:extLst>
          </p:nvPr>
        </p:nvGraphicFramePr>
        <p:xfrm>
          <a:off x="457201" y="2090512"/>
          <a:ext cx="8229597" cy="3794479"/>
        </p:xfrm>
        <a:graphic>
          <a:graphicData uri="http://schemas.openxmlformats.org/drawingml/2006/table">
            <a:tbl>
              <a:tblPr/>
              <a:tblGrid>
                <a:gridCol w="772786"/>
                <a:gridCol w="285470"/>
                <a:gridCol w="285470"/>
                <a:gridCol w="2387565"/>
                <a:gridCol w="772786"/>
                <a:gridCol w="772786"/>
                <a:gridCol w="772786"/>
                <a:gridCol w="772786"/>
                <a:gridCol w="703581"/>
                <a:gridCol w="703581"/>
              </a:tblGrid>
              <a:tr h="1572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16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128.529.685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5.848.683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53.611.871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36.477.864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31.664.819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2.988.360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7.606.360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1.021.200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7.478.215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7.478.215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1.330.576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1444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629820"/>
              </p:ext>
            </p:extLst>
          </p:nvPr>
        </p:nvGraphicFramePr>
        <p:xfrm>
          <a:off x="414339" y="1532301"/>
          <a:ext cx="8272461" cy="4612118"/>
        </p:xfrm>
        <a:graphic>
          <a:graphicData uri="http://schemas.openxmlformats.org/drawingml/2006/table">
            <a:tbl>
              <a:tblPr/>
              <a:tblGrid>
                <a:gridCol w="808541"/>
                <a:gridCol w="298678"/>
                <a:gridCol w="298678"/>
                <a:gridCol w="2160132"/>
                <a:gridCol w="808541"/>
                <a:gridCol w="808541"/>
                <a:gridCol w="808541"/>
                <a:gridCol w="808541"/>
                <a:gridCol w="736134"/>
                <a:gridCol w="736134"/>
              </a:tblGrid>
              <a:tr h="1585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5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60.465.245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-1.727.121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29.564.447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-1.294.633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25.016.210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-404.294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10.014.344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9.437.528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5733256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871238"/>
              </p:ext>
            </p:extLst>
          </p:nvPr>
        </p:nvGraphicFramePr>
        <p:xfrm>
          <a:off x="414338" y="1790699"/>
          <a:ext cx="8210798" cy="373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</a:t>
            </a:r>
            <a:r>
              <a:rPr lang="es-CL" sz="1050" dirty="0" smtClean="0"/>
              <a:t>2020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526886"/>
              </p:ext>
            </p:extLst>
          </p:nvPr>
        </p:nvGraphicFramePr>
        <p:xfrm>
          <a:off x="414338" y="2057400"/>
          <a:ext cx="8210798" cy="31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0550124"/>
              </p:ext>
            </p:extLst>
          </p:nvPr>
        </p:nvGraphicFramePr>
        <p:xfrm>
          <a:off x="467544" y="1603538"/>
          <a:ext cx="8148280" cy="355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399174"/>
              </p:ext>
            </p:extLst>
          </p:nvPr>
        </p:nvGraphicFramePr>
        <p:xfrm>
          <a:off x="467544" y="1700809"/>
          <a:ext cx="8148280" cy="385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4291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578665"/>
              </p:ext>
            </p:extLst>
          </p:nvPr>
        </p:nvGraphicFramePr>
        <p:xfrm>
          <a:off x="414337" y="1926878"/>
          <a:ext cx="8201487" cy="3230311"/>
        </p:xfrm>
        <a:graphic>
          <a:graphicData uri="http://schemas.openxmlformats.org/drawingml/2006/table">
            <a:tbl>
              <a:tblPr/>
              <a:tblGrid>
                <a:gridCol w="863993"/>
                <a:gridCol w="2308280"/>
                <a:gridCol w="863993"/>
                <a:gridCol w="863993"/>
                <a:gridCol w="863993"/>
                <a:gridCol w="863993"/>
                <a:gridCol w="786621"/>
                <a:gridCol w="786621"/>
              </a:tblGrid>
              <a:tr h="18328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12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1.362.206.568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9.374.680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542.970.378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593.355.817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-604.915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244.278.565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313.612.586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111.644.076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357.094.362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-8.432.595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130.314.600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20.974.682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8.502.636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-3.837.863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56.755.257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-2.607.657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21.958.921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21.864.499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9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48691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377383"/>
              </p:ext>
            </p:extLst>
          </p:nvPr>
        </p:nvGraphicFramePr>
        <p:xfrm>
          <a:off x="414338" y="1869728"/>
          <a:ext cx="8201483" cy="2999439"/>
        </p:xfrm>
        <a:graphic>
          <a:graphicData uri="http://schemas.openxmlformats.org/drawingml/2006/table">
            <a:tbl>
              <a:tblPr/>
              <a:tblGrid>
                <a:gridCol w="332044"/>
                <a:gridCol w="332044"/>
                <a:gridCol w="2978435"/>
                <a:gridCol w="906480"/>
                <a:gridCol w="730496"/>
                <a:gridCol w="730496"/>
                <a:gridCol w="730496"/>
                <a:gridCol w="730496"/>
                <a:gridCol w="730496"/>
              </a:tblGrid>
              <a:tr h="5623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205.470.518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-6.236.013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85.674.112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134.249.701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-6.476.013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48.788.723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71.220.817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36.885.389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166.850.036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63.066.496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44.057.649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-1.773.678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17.722.108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478.514.549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190.193.736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435.313.559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175.514.153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43.200.990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14.679.583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3.888.464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1.376.093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403.652.408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8.739.047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160.166.266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275.122.723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106.554.395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128.529.685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53.611.871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60.465.245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-1.727.121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25.116.014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4899"/>
              </p:ext>
            </p:extLst>
          </p:nvPr>
        </p:nvGraphicFramePr>
        <p:xfrm>
          <a:off x="467546" y="1556804"/>
          <a:ext cx="8135961" cy="4799545"/>
        </p:xfrm>
        <a:graphic>
          <a:graphicData uri="http://schemas.openxmlformats.org/drawingml/2006/table">
            <a:tbl>
              <a:tblPr/>
              <a:tblGrid>
                <a:gridCol w="746981"/>
                <a:gridCol w="275937"/>
                <a:gridCol w="275937"/>
                <a:gridCol w="2500157"/>
                <a:gridCol w="746981"/>
                <a:gridCol w="746981"/>
                <a:gridCol w="746981"/>
                <a:gridCol w="746981"/>
                <a:gridCol w="680086"/>
                <a:gridCol w="668939"/>
              </a:tblGrid>
              <a:tr h="1324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54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134.249.701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-6.476.013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48.788.723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11.103.643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-332.448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4.440.852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2.899.784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-87.246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680.655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67.314.853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-4.162.815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25.910.821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3.251.166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3.251.166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57.767.673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-2.545.417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22.659.655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323.698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-28.500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62.612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48.253.362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-109.142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18.578.543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638.105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-593.095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261.073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8.552.508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-1.814.680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3.757.427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-917.398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5.888.764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117.162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-53.899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34.139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-6.660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4.117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-7.695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51.784.993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-2.261.081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11.409.806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51.784.993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-2.261.081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11.409.806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542" y="42930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36356"/>
              </p:ext>
            </p:extLst>
          </p:nvPr>
        </p:nvGraphicFramePr>
        <p:xfrm>
          <a:off x="386823" y="2227060"/>
          <a:ext cx="8265319" cy="1387901"/>
        </p:xfrm>
        <a:graphic>
          <a:graphicData uri="http://schemas.openxmlformats.org/drawingml/2006/table">
            <a:tbl>
              <a:tblPr/>
              <a:tblGrid>
                <a:gridCol w="757819"/>
                <a:gridCol w="279941"/>
                <a:gridCol w="279941"/>
                <a:gridCol w="2536432"/>
                <a:gridCol w="757819"/>
                <a:gridCol w="757819"/>
                <a:gridCol w="757819"/>
                <a:gridCol w="757819"/>
                <a:gridCol w="689955"/>
                <a:gridCol w="689955"/>
              </a:tblGrid>
              <a:tr h="2265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3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5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71.220.817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36.885.389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3531</Words>
  <Application>Microsoft Office PowerPoint</Application>
  <PresentationFormat>Presentación en pantalla (4:3)</PresentationFormat>
  <Paragraphs>2070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MAYO DE 2020 PARTIDA 10: MINISTERIO DE JUSTICIA</vt:lpstr>
      <vt:lpstr>EJECUCIÓN ACUMULADA DE GASTOS A MAYO DE 2020  PARTIDA 10 MINISTERIO DE JUSTICIA</vt:lpstr>
      <vt:lpstr>EJECUCIÓN ACUMULADA DE GASTOS A MAYO DE 2020  PARTIDA 10 MINISTERIO DE JUSTICIA</vt:lpstr>
      <vt:lpstr>Presentación de PowerPoint</vt:lpstr>
      <vt:lpstr>Presentación de PowerPoint</vt:lpstr>
      <vt:lpstr>EJECUCIÓN ACUMULADA DE GASTOS A MAYO DE 2020  PARTIDA 10 MINISTERIO DE JUSTICIA</vt:lpstr>
      <vt:lpstr>EJECUCIÓN ACUMULADA DE GASTOS A MAYO DE 2020  PARTIDA 10 RESUMEN POR CAPÍTULOS</vt:lpstr>
      <vt:lpstr>EJECUCIÓN ACUMULADA DE GASTOS A MAYO DE 2020  PARTIDA 10. CAPÍTULO 01. PROGRAMA 01:  SECRETARÍA Y ADMINISTRACIÓN GENERAL</vt:lpstr>
      <vt:lpstr>EJECUCIÓN ACUMULADA DE GASTOS A MAYO DE 2020  PARTIDA 10. CAPÍTULO 01. PROGRAMA 02:  PROGRAMA DE CONCESIONES DEL MINISTERIO DE JUSTICIA</vt:lpstr>
      <vt:lpstr>EJECUCIÓN ACUMULADA DE GASTOS A MAYO DE 2020  PARTIDA 10. CAPÍTULO 02. PROGRAMA 01: SERVICIO REGISTRO CIVIL E IDENTIFICACIÓN</vt:lpstr>
      <vt:lpstr>EJECUCIÓN ACUMULADA DE GASTOS A MAYO DE 2020  PARTIDA 10. CAPÍTULO 03. PROGRAMA 01:  SERVICIO MÉDICO LEGAL</vt:lpstr>
      <vt:lpstr>EJECUCIÓN ACUMULADA DE GASTOS A MAYO DE 2020  PARTIDA 10. CAPÍTULO 04. PROGRAMA 01:  GENDARMERÍA DE CHILE</vt:lpstr>
      <vt:lpstr>EJECUCIÓN ACUMULADA DE GASTOS A MAYO DE 2020  PARTIDA 10. CAPÍTULO 04. PROGRAMA 02:  PROGRAMA DE REHABILITACIÓN Y REINSERCIÓN SOCIAL</vt:lpstr>
      <vt:lpstr>EJECUCIÓN ACUMULADA DE GASTOS A MAYO DE 2020  PARTIDA 10. CAPÍTULO 06. PROGRAMA 01:  SUBSECRETARÍA DE DERECHOS HUMANOS</vt:lpstr>
      <vt:lpstr>EJECUCIÓN ACUMULADA DE GASTOS A MAYO DE 2020  PARTIDA 10. CAPÍTULO 07. PROGRAMA 01:  SERVICIO NACIONAL DE MENORES</vt:lpstr>
      <vt:lpstr>EJECUCIÓN ACUMULADA DE GASTOS A MAYO DE 2020  PARTIDA 10. CAPÍTULO 07. PROGRAMA 02:  PROGRAMA DE ADMINISTRACIÓN DIRECTA Y PROYECTOS NACIONALES</vt:lpstr>
      <vt:lpstr>EJECUCIÓN ACUMULADA DE GASTOS A MAYO DE 2020  PARTIDA 10. CAPÍTULO 09. PROGRAMA 01:  DEFENSORÍA PENAL PÚBLICA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2020-01-02T18:18:00Z</dcterms:created>
  <dcterms:modified xsi:type="dcterms:W3CDTF">2020-09-16T03:14:30Z</dcterms:modified>
</cp:coreProperties>
</file>